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65" r:id="rId5"/>
    <p:sldId id="256" r:id="rId6"/>
    <p:sldId id="257" r:id="rId7"/>
    <p:sldId id="258" r:id="rId8"/>
    <p:sldId id="263" r:id="rId9"/>
    <p:sldId id="259" r:id="rId10"/>
    <p:sldId id="262" r:id="rId11"/>
    <p:sldId id="260"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35F82A-C3D1-456A-36DF-9194DF94ED7B}" vWet="2" dt="2025-04-02T15:37:17.462"/>
    <p1510:client id="{17372FEB-3A34-411F-8B44-C886A9B949FC}" v="4458" dt="2025-04-02T17:28:14.299"/>
    <p1510:client id="{68AD06F5-1613-9927-99F6-13F48A13DD54}" v="4" dt="2025-04-02T17:17:24.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hen, Joshua" userId="S::jbcohen@wpi.edu::3153763d-1f7a-42d8-9530-4f2227e63683" providerId="AD" clId="Web-{68AD06F5-1613-9927-99F6-13F48A13DD54}"/>
    <pc:docChg chg="modSld">
      <pc:chgData name="Cohen, Joshua" userId="S::jbcohen@wpi.edu::3153763d-1f7a-42d8-9530-4f2227e63683" providerId="AD" clId="Web-{68AD06F5-1613-9927-99F6-13F48A13DD54}" dt="2025-04-02T17:17:24.276" v="1" actId="20577"/>
      <pc:docMkLst>
        <pc:docMk/>
      </pc:docMkLst>
      <pc:sldChg chg="modSp">
        <pc:chgData name="Cohen, Joshua" userId="S::jbcohen@wpi.edu::3153763d-1f7a-42d8-9530-4f2227e63683" providerId="AD" clId="Web-{68AD06F5-1613-9927-99F6-13F48A13DD54}" dt="2025-04-02T17:17:24.276" v="1" actId="20577"/>
        <pc:sldMkLst>
          <pc:docMk/>
          <pc:sldMk cId="1253239963" sldId="258"/>
        </pc:sldMkLst>
        <pc:spChg chg="mod">
          <ac:chgData name="Cohen, Joshua" userId="S::jbcohen@wpi.edu::3153763d-1f7a-42d8-9530-4f2227e63683" providerId="AD" clId="Web-{68AD06F5-1613-9927-99F6-13F48A13DD54}" dt="2025-04-02T17:17:24.276" v="1" actId="20577"/>
          <ac:spMkLst>
            <pc:docMk/>
            <pc:sldMk cId="1253239963" sldId="258"/>
            <ac:spMk id="50" creationId="{8D6D8CFA-BFBF-935D-A2A0-6BA1170865D8}"/>
          </ac:spMkLst>
        </pc:spChg>
      </pc:sldChg>
    </pc:docChg>
  </pc:docChgLst>
  <pc:docChgLst>
    <pc:chgData name="Cohen, Joshua" userId="3153763d-1f7a-42d8-9530-4f2227e63683" providerId="ADAL" clId="{0E10CDFC-BC8A-4B45-A0A3-85FCF8944A0C}"/>
    <pc:docChg chg="undo custSel addSld modSld sldOrd">
      <pc:chgData name="Cohen, Joshua" userId="3153763d-1f7a-42d8-9530-4f2227e63683" providerId="ADAL" clId="{0E10CDFC-BC8A-4B45-A0A3-85FCF8944A0C}" dt="2025-03-30T16:18:56.748" v="1186" actId="20577"/>
      <pc:docMkLst>
        <pc:docMk/>
      </pc:docMkLst>
      <pc:sldChg chg="addSp delSp modSp mod">
        <pc:chgData name="Cohen, Joshua" userId="3153763d-1f7a-42d8-9530-4f2227e63683" providerId="ADAL" clId="{0E10CDFC-BC8A-4B45-A0A3-85FCF8944A0C}" dt="2025-03-30T16:17:58.182" v="1058" actId="14100"/>
        <pc:sldMkLst>
          <pc:docMk/>
          <pc:sldMk cId="2288301110" sldId="256"/>
        </pc:sldMkLst>
        <pc:spChg chg="add mod">
          <ac:chgData name="Cohen, Joshua" userId="3153763d-1f7a-42d8-9530-4f2227e63683" providerId="ADAL" clId="{0E10CDFC-BC8A-4B45-A0A3-85FCF8944A0C}" dt="2025-03-30T16:17:58.182" v="1058" actId="14100"/>
          <ac:spMkLst>
            <pc:docMk/>
            <pc:sldMk cId="2288301110" sldId="256"/>
            <ac:spMk id="2" creationId="{BFAFBEB7-58FB-AF36-D12E-DDB134786126}"/>
          </ac:spMkLst>
        </pc:spChg>
        <pc:spChg chg="mod">
          <ac:chgData name="Cohen, Joshua" userId="3153763d-1f7a-42d8-9530-4f2227e63683" providerId="ADAL" clId="{0E10CDFC-BC8A-4B45-A0A3-85FCF8944A0C}" dt="2025-03-30T15:11:08.376" v="118" actId="1076"/>
          <ac:spMkLst>
            <pc:docMk/>
            <pc:sldMk cId="2288301110" sldId="256"/>
            <ac:spMk id="4" creationId="{9CB2381B-85E1-BE9A-7645-77F6824794A9}"/>
          </ac:spMkLst>
        </pc:spChg>
        <pc:spChg chg="add mod">
          <ac:chgData name="Cohen, Joshua" userId="3153763d-1f7a-42d8-9530-4f2227e63683" providerId="ADAL" clId="{0E10CDFC-BC8A-4B45-A0A3-85FCF8944A0C}" dt="2025-03-30T15:07:10.334" v="38" actId="14100"/>
          <ac:spMkLst>
            <pc:docMk/>
            <pc:sldMk cId="2288301110" sldId="256"/>
            <ac:spMk id="5" creationId="{ABD819E1-1146-D9A2-5EDF-BA070B2FCF32}"/>
          </ac:spMkLst>
        </pc:spChg>
        <pc:spChg chg="add mod">
          <ac:chgData name="Cohen, Joshua" userId="3153763d-1f7a-42d8-9530-4f2227e63683" providerId="ADAL" clId="{0E10CDFC-BC8A-4B45-A0A3-85FCF8944A0C}" dt="2025-03-30T15:06:21.194" v="26" actId="2085"/>
          <ac:spMkLst>
            <pc:docMk/>
            <pc:sldMk cId="2288301110" sldId="256"/>
            <ac:spMk id="6" creationId="{78123D5C-0C48-9171-F671-4A8997B7ED95}"/>
          </ac:spMkLst>
        </pc:spChg>
        <pc:spChg chg="add mod">
          <ac:chgData name="Cohen, Joshua" userId="3153763d-1f7a-42d8-9530-4f2227e63683" providerId="ADAL" clId="{0E10CDFC-BC8A-4B45-A0A3-85FCF8944A0C}" dt="2025-03-30T15:06:21.194" v="26" actId="2085"/>
          <ac:spMkLst>
            <pc:docMk/>
            <pc:sldMk cId="2288301110" sldId="256"/>
            <ac:spMk id="7" creationId="{2E50F214-8303-222C-71B8-575B020E4F0C}"/>
          </ac:spMkLst>
        </pc:spChg>
        <pc:spChg chg="add mod">
          <ac:chgData name="Cohen, Joshua" userId="3153763d-1f7a-42d8-9530-4f2227e63683" providerId="ADAL" clId="{0E10CDFC-BC8A-4B45-A0A3-85FCF8944A0C}" dt="2025-03-30T15:06:24.124" v="28" actId="1076"/>
          <ac:spMkLst>
            <pc:docMk/>
            <pc:sldMk cId="2288301110" sldId="256"/>
            <ac:spMk id="8" creationId="{5C1D88C1-D936-14F6-942D-7A1EE51F4006}"/>
          </ac:spMkLst>
        </pc:spChg>
        <pc:spChg chg="add mod">
          <ac:chgData name="Cohen, Joshua" userId="3153763d-1f7a-42d8-9530-4f2227e63683" providerId="ADAL" clId="{0E10CDFC-BC8A-4B45-A0A3-85FCF8944A0C}" dt="2025-03-30T15:42:06.984" v="554" actId="164"/>
          <ac:spMkLst>
            <pc:docMk/>
            <pc:sldMk cId="2288301110" sldId="256"/>
            <ac:spMk id="9" creationId="{4FFA169D-2A52-888A-84C3-74ADC2039997}"/>
          </ac:spMkLst>
        </pc:spChg>
        <pc:spChg chg="add mod">
          <ac:chgData name="Cohen, Joshua" userId="3153763d-1f7a-42d8-9530-4f2227e63683" providerId="ADAL" clId="{0E10CDFC-BC8A-4B45-A0A3-85FCF8944A0C}" dt="2025-03-30T15:42:06.984" v="554" actId="164"/>
          <ac:spMkLst>
            <pc:docMk/>
            <pc:sldMk cId="2288301110" sldId="256"/>
            <ac:spMk id="10" creationId="{BC14304B-F30F-A31F-7957-10C3DA6BA8AC}"/>
          </ac:spMkLst>
        </pc:spChg>
        <pc:spChg chg="add mod">
          <ac:chgData name="Cohen, Joshua" userId="3153763d-1f7a-42d8-9530-4f2227e63683" providerId="ADAL" clId="{0E10CDFC-BC8A-4B45-A0A3-85FCF8944A0C}" dt="2025-03-30T15:07:21.585" v="42" actId="14100"/>
          <ac:spMkLst>
            <pc:docMk/>
            <pc:sldMk cId="2288301110" sldId="256"/>
            <ac:spMk id="11" creationId="{2E3FD62E-FF64-BC15-9A6B-C419DE28C872}"/>
          </ac:spMkLst>
        </pc:spChg>
        <pc:spChg chg="add mod">
          <ac:chgData name="Cohen, Joshua" userId="3153763d-1f7a-42d8-9530-4f2227e63683" providerId="ADAL" clId="{0E10CDFC-BC8A-4B45-A0A3-85FCF8944A0C}" dt="2025-03-30T15:07:51.363" v="50" actId="14100"/>
          <ac:spMkLst>
            <pc:docMk/>
            <pc:sldMk cId="2288301110" sldId="256"/>
            <ac:spMk id="12" creationId="{02B81564-5E71-BD42-7FF7-8EB7A7F44CE0}"/>
          </ac:spMkLst>
        </pc:spChg>
        <pc:spChg chg="add mod">
          <ac:chgData name="Cohen, Joshua" userId="3153763d-1f7a-42d8-9530-4f2227e63683" providerId="ADAL" clId="{0E10CDFC-BC8A-4B45-A0A3-85FCF8944A0C}" dt="2025-03-30T15:08:03.531" v="52" actId="1076"/>
          <ac:spMkLst>
            <pc:docMk/>
            <pc:sldMk cId="2288301110" sldId="256"/>
            <ac:spMk id="13" creationId="{8153038B-E2F5-8641-6CFA-689D92C40F2B}"/>
          </ac:spMkLst>
        </pc:spChg>
        <pc:spChg chg="add mod">
          <ac:chgData name="Cohen, Joshua" userId="3153763d-1f7a-42d8-9530-4f2227e63683" providerId="ADAL" clId="{0E10CDFC-BC8A-4B45-A0A3-85FCF8944A0C}" dt="2025-03-30T15:42:06.984" v="554" actId="164"/>
          <ac:spMkLst>
            <pc:docMk/>
            <pc:sldMk cId="2288301110" sldId="256"/>
            <ac:spMk id="14" creationId="{72E9A13D-2BAA-73AA-DEC4-65A0B7E5FCE0}"/>
          </ac:spMkLst>
        </pc:spChg>
        <pc:spChg chg="add mod">
          <ac:chgData name="Cohen, Joshua" userId="3153763d-1f7a-42d8-9530-4f2227e63683" providerId="ADAL" clId="{0E10CDFC-BC8A-4B45-A0A3-85FCF8944A0C}" dt="2025-03-30T15:42:06.984" v="554" actId="164"/>
          <ac:spMkLst>
            <pc:docMk/>
            <pc:sldMk cId="2288301110" sldId="256"/>
            <ac:spMk id="15" creationId="{0EA64FF6-0BCC-B999-6664-295E2F694ACF}"/>
          </ac:spMkLst>
        </pc:spChg>
        <pc:spChg chg="add mod">
          <ac:chgData name="Cohen, Joshua" userId="3153763d-1f7a-42d8-9530-4f2227e63683" providerId="ADAL" clId="{0E10CDFC-BC8A-4B45-A0A3-85FCF8944A0C}" dt="2025-03-30T15:23:49.260" v="298" actId="164"/>
          <ac:spMkLst>
            <pc:docMk/>
            <pc:sldMk cId="2288301110" sldId="256"/>
            <ac:spMk id="17" creationId="{A1CB5079-F00A-6D75-3C36-98740AB301C4}"/>
          </ac:spMkLst>
        </pc:spChg>
        <pc:spChg chg="add mod">
          <ac:chgData name="Cohen, Joshua" userId="3153763d-1f7a-42d8-9530-4f2227e63683" providerId="ADAL" clId="{0E10CDFC-BC8A-4B45-A0A3-85FCF8944A0C}" dt="2025-03-30T15:42:06.984" v="554" actId="164"/>
          <ac:spMkLst>
            <pc:docMk/>
            <pc:sldMk cId="2288301110" sldId="256"/>
            <ac:spMk id="18" creationId="{E59AFCB7-7E9D-713A-98CF-37245C2F656E}"/>
          </ac:spMkLst>
        </pc:spChg>
        <pc:spChg chg="add mod">
          <ac:chgData name="Cohen, Joshua" userId="3153763d-1f7a-42d8-9530-4f2227e63683" providerId="ADAL" clId="{0E10CDFC-BC8A-4B45-A0A3-85FCF8944A0C}" dt="2025-03-30T15:42:06.984" v="554" actId="164"/>
          <ac:spMkLst>
            <pc:docMk/>
            <pc:sldMk cId="2288301110" sldId="256"/>
            <ac:spMk id="19" creationId="{3E2FA351-415B-FF62-C512-690D90D8003B}"/>
          </ac:spMkLst>
        </pc:spChg>
        <pc:spChg chg="add mod">
          <ac:chgData name="Cohen, Joshua" userId="3153763d-1f7a-42d8-9530-4f2227e63683" providerId="ADAL" clId="{0E10CDFC-BC8A-4B45-A0A3-85FCF8944A0C}" dt="2025-03-30T15:42:06.984" v="554" actId="164"/>
          <ac:spMkLst>
            <pc:docMk/>
            <pc:sldMk cId="2288301110" sldId="256"/>
            <ac:spMk id="20" creationId="{FA636569-D86A-664C-1E12-887B776FB09E}"/>
          </ac:spMkLst>
        </pc:spChg>
        <pc:spChg chg="add mod">
          <ac:chgData name="Cohen, Joshua" userId="3153763d-1f7a-42d8-9530-4f2227e63683" providerId="ADAL" clId="{0E10CDFC-BC8A-4B45-A0A3-85FCF8944A0C}" dt="2025-03-30T15:42:06.984" v="554" actId="164"/>
          <ac:spMkLst>
            <pc:docMk/>
            <pc:sldMk cId="2288301110" sldId="256"/>
            <ac:spMk id="22" creationId="{30472E9F-0336-C712-36B7-351038642B20}"/>
          </ac:spMkLst>
        </pc:spChg>
        <pc:spChg chg="add mod">
          <ac:chgData name="Cohen, Joshua" userId="3153763d-1f7a-42d8-9530-4f2227e63683" providerId="ADAL" clId="{0E10CDFC-BC8A-4B45-A0A3-85FCF8944A0C}" dt="2025-03-30T15:10:41.539" v="109" actId="1076"/>
          <ac:spMkLst>
            <pc:docMk/>
            <pc:sldMk cId="2288301110" sldId="256"/>
            <ac:spMk id="23" creationId="{817ECEBD-2C5F-40AB-58AA-4B022AA73EFA}"/>
          </ac:spMkLst>
        </pc:spChg>
        <pc:spChg chg="add mod">
          <ac:chgData name="Cohen, Joshua" userId="3153763d-1f7a-42d8-9530-4f2227e63683" providerId="ADAL" clId="{0E10CDFC-BC8A-4B45-A0A3-85FCF8944A0C}" dt="2025-03-30T15:10:21.613" v="102" actId="14100"/>
          <ac:spMkLst>
            <pc:docMk/>
            <pc:sldMk cId="2288301110" sldId="256"/>
            <ac:spMk id="24" creationId="{2FD80742-B5FD-0444-0C99-4A4EEA5DAD49}"/>
          </ac:spMkLst>
        </pc:spChg>
        <pc:spChg chg="add mod">
          <ac:chgData name="Cohen, Joshua" userId="3153763d-1f7a-42d8-9530-4f2227e63683" providerId="ADAL" clId="{0E10CDFC-BC8A-4B45-A0A3-85FCF8944A0C}" dt="2025-03-30T15:10:29.111" v="105" actId="1076"/>
          <ac:spMkLst>
            <pc:docMk/>
            <pc:sldMk cId="2288301110" sldId="256"/>
            <ac:spMk id="25" creationId="{649CA214-876A-1BF7-5A80-17C4CC4B327C}"/>
          </ac:spMkLst>
        </pc:spChg>
        <pc:spChg chg="add mod">
          <ac:chgData name="Cohen, Joshua" userId="3153763d-1f7a-42d8-9530-4f2227e63683" providerId="ADAL" clId="{0E10CDFC-BC8A-4B45-A0A3-85FCF8944A0C}" dt="2025-03-30T15:10:43.534" v="110" actId="1076"/>
          <ac:spMkLst>
            <pc:docMk/>
            <pc:sldMk cId="2288301110" sldId="256"/>
            <ac:spMk id="26" creationId="{E62233D9-37B8-E38A-B4C0-9AF774ACFAEB}"/>
          </ac:spMkLst>
        </pc:spChg>
        <pc:spChg chg="add mod">
          <ac:chgData name="Cohen, Joshua" userId="3153763d-1f7a-42d8-9530-4f2227e63683" providerId="ADAL" clId="{0E10CDFC-BC8A-4B45-A0A3-85FCF8944A0C}" dt="2025-03-30T15:11:00.616" v="113" actId="1076"/>
          <ac:spMkLst>
            <pc:docMk/>
            <pc:sldMk cId="2288301110" sldId="256"/>
            <ac:spMk id="27" creationId="{7125E18C-1261-85A8-5F60-6089585782E8}"/>
          </ac:spMkLst>
        </pc:spChg>
        <pc:spChg chg="add mod">
          <ac:chgData name="Cohen, Joshua" userId="3153763d-1f7a-42d8-9530-4f2227e63683" providerId="ADAL" clId="{0E10CDFC-BC8A-4B45-A0A3-85FCF8944A0C}" dt="2025-03-30T15:42:06.984" v="554" actId="164"/>
          <ac:spMkLst>
            <pc:docMk/>
            <pc:sldMk cId="2288301110" sldId="256"/>
            <ac:spMk id="28" creationId="{9423AEEC-C1E8-3E51-CCF5-97BB99DDAAE0}"/>
          </ac:spMkLst>
        </pc:spChg>
        <pc:spChg chg="add mod">
          <ac:chgData name="Cohen, Joshua" userId="3153763d-1f7a-42d8-9530-4f2227e63683" providerId="ADAL" clId="{0E10CDFC-BC8A-4B45-A0A3-85FCF8944A0C}" dt="2025-03-30T15:42:06.984" v="554" actId="164"/>
          <ac:spMkLst>
            <pc:docMk/>
            <pc:sldMk cId="2288301110" sldId="256"/>
            <ac:spMk id="29" creationId="{96A7AA84-CFDD-CEA7-45CC-1403E0802024}"/>
          </ac:spMkLst>
        </pc:spChg>
        <pc:spChg chg="add mod">
          <ac:chgData name="Cohen, Joshua" userId="3153763d-1f7a-42d8-9530-4f2227e63683" providerId="ADAL" clId="{0E10CDFC-BC8A-4B45-A0A3-85FCF8944A0C}" dt="2025-03-30T15:23:49.260" v="298" actId="164"/>
          <ac:spMkLst>
            <pc:docMk/>
            <pc:sldMk cId="2288301110" sldId="256"/>
            <ac:spMk id="47" creationId="{1AD23DE2-0149-7BEF-3BAB-D3F28344AE48}"/>
          </ac:spMkLst>
        </pc:spChg>
        <pc:spChg chg="add mod">
          <ac:chgData name="Cohen, Joshua" userId="3153763d-1f7a-42d8-9530-4f2227e63683" providerId="ADAL" clId="{0E10CDFC-BC8A-4B45-A0A3-85FCF8944A0C}" dt="2025-03-30T15:23:49.260" v="298" actId="164"/>
          <ac:spMkLst>
            <pc:docMk/>
            <pc:sldMk cId="2288301110" sldId="256"/>
            <ac:spMk id="48" creationId="{F286CFB3-B8E0-9480-DF66-F4FEE57F4253}"/>
          </ac:spMkLst>
        </pc:spChg>
        <pc:spChg chg="add mod">
          <ac:chgData name="Cohen, Joshua" userId="3153763d-1f7a-42d8-9530-4f2227e63683" providerId="ADAL" clId="{0E10CDFC-BC8A-4B45-A0A3-85FCF8944A0C}" dt="2025-03-30T15:23:49.260" v="298" actId="164"/>
          <ac:spMkLst>
            <pc:docMk/>
            <pc:sldMk cId="2288301110" sldId="256"/>
            <ac:spMk id="49" creationId="{8C97C27F-2AB0-F780-0A90-FAC386BD9ED9}"/>
          </ac:spMkLst>
        </pc:spChg>
        <pc:spChg chg="add mod">
          <ac:chgData name="Cohen, Joshua" userId="3153763d-1f7a-42d8-9530-4f2227e63683" providerId="ADAL" clId="{0E10CDFC-BC8A-4B45-A0A3-85FCF8944A0C}" dt="2025-03-30T15:41:44.248" v="553" actId="14100"/>
          <ac:spMkLst>
            <pc:docMk/>
            <pc:sldMk cId="2288301110" sldId="256"/>
            <ac:spMk id="51" creationId="{C6EA07FA-71C0-DD03-D154-6598BD5E4D80}"/>
          </ac:spMkLst>
        </pc:spChg>
        <pc:spChg chg="add mod">
          <ac:chgData name="Cohen, Joshua" userId="3153763d-1f7a-42d8-9530-4f2227e63683" providerId="ADAL" clId="{0E10CDFC-BC8A-4B45-A0A3-85FCF8944A0C}" dt="2025-03-30T16:05:02.808" v="985" actId="1076"/>
          <ac:spMkLst>
            <pc:docMk/>
            <pc:sldMk cId="2288301110" sldId="256"/>
            <ac:spMk id="53" creationId="{335926C1-6CCD-544A-84B8-07DAA062E062}"/>
          </ac:spMkLst>
        </pc:spChg>
        <pc:spChg chg="add mod">
          <ac:chgData name="Cohen, Joshua" userId="3153763d-1f7a-42d8-9530-4f2227e63683" providerId="ADAL" clId="{0E10CDFC-BC8A-4B45-A0A3-85FCF8944A0C}" dt="2025-03-30T16:05:07.577" v="987" actId="1076"/>
          <ac:spMkLst>
            <pc:docMk/>
            <pc:sldMk cId="2288301110" sldId="256"/>
            <ac:spMk id="54" creationId="{0B531D9C-C1BF-44FF-3CD8-5BE41AA2D363}"/>
          </ac:spMkLst>
        </pc:spChg>
        <pc:spChg chg="add mod">
          <ac:chgData name="Cohen, Joshua" userId="3153763d-1f7a-42d8-9530-4f2227e63683" providerId="ADAL" clId="{0E10CDFC-BC8A-4B45-A0A3-85FCF8944A0C}" dt="2025-03-30T16:05:12.589" v="989" actId="1076"/>
          <ac:spMkLst>
            <pc:docMk/>
            <pc:sldMk cId="2288301110" sldId="256"/>
            <ac:spMk id="55" creationId="{94285711-8350-9171-563D-BD9E996B1836}"/>
          </ac:spMkLst>
        </pc:spChg>
        <pc:spChg chg="add mod">
          <ac:chgData name="Cohen, Joshua" userId="3153763d-1f7a-42d8-9530-4f2227e63683" providerId="ADAL" clId="{0E10CDFC-BC8A-4B45-A0A3-85FCF8944A0C}" dt="2025-03-30T16:05:19.289" v="991" actId="1076"/>
          <ac:spMkLst>
            <pc:docMk/>
            <pc:sldMk cId="2288301110" sldId="256"/>
            <ac:spMk id="56" creationId="{F3F24183-6CE4-E0A6-82F9-A5D89BFED6AB}"/>
          </ac:spMkLst>
        </pc:spChg>
        <pc:spChg chg="add mod">
          <ac:chgData name="Cohen, Joshua" userId="3153763d-1f7a-42d8-9530-4f2227e63683" providerId="ADAL" clId="{0E10CDFC-BC8A-4B45-A0A3-85FCF8944A0C}" dt="2025-03-30T16:05:44.782" v="1000" actId="1076"/>
          <ac:spMkLst>
            <pc:docMk/>
            <pc:sldMk cId="2288301110" sldId="256"/>
            <ac:spMk id="57" creationId="{8B6AAFAB-2C45-6032-F8F7-F3C63C705974}"/>
          </ac:spMkLst>
        </pc:spChg>
        <pc:spChg chg="add mod">
          <ac:chgData name="Cohen, Joshua" userId="3153763d-1f7a-42d8-9530-4f2227e63683" providerId="ADAL" clId="{0E10CDFC-BC8A-4B45-A0A3-85FCF8944A0C}" dt="2025-03-30T16:05:38.646" v="999" actId="1076"/>
          <ac:spMkLst>
            <pc:docMk/>
            <pc:sldMk cId="2288301110" sldId="256"/>
            <ac:spMk id="58" creationId="{DD3F7EF4-C0C7-8319-0FE8-CFF8EB419B01}"/>
          </ac:spMkLst>
        </pc:spChg>
        <pc:spChg chg="add mod">
          <ac:chgData name="Cohen, Joshua" userId="3153763d-1f7a-42d8-9530-4f2227e63683" providerId="ADAL" clId="{0E10CDFC-BC8A-4B45-A0A3-85FCF8944A0C}" dt="2025-03-30T16:05:59.856" v="1002" actId="1076"/>
          <ac:spMkLst>
            <pc:docMk/>
            <pc:sldMk cId="2288301110" sldId="256"/>
            <ac:spMk id="59" creationId="{6E4E63EA-9C76-CCF4-20D3-477FABF0DFCE}"/>
          </ac:spMkLst>
        </pc:spChg>
        <pc:grpChg chg="add mod">
          <ac:chgData name="Cohen, Joshua" userId="3153763d-1f7a-42d8-9530-4f2227e63683" providerId="ADAL" clId="{0E10CDFC-BC8A-4B45-A0A3-85FCF8944A0C}" dt="2025-03-30T15:23:49.260" v="298" actId="164"/>
          <ac:grpSpMkLst>
            <pc:docMk/>
            <pc:sldMk cId="2288301110" sldId="256"/>
            <ac:grpSpMk id="50" creationId="{D55383BC-8A8B-F904-1BEF-1C4BB8174377}"/>
          </ac:grpSpMkLst>
        </pc:grpChg>
        <pc:cxnChg chg="add mod">
          <ac:chgData name="Cohen, Joshua" userId="3153763d-1f7a-42d8-9530-4f2227e63683" providerId="ADAL" clId="{0E10CDFC-BC8A-4B45-A0A3-85FCF8944A0C}" dt="2025-03-30T15:12:39.409" v="133" actId="14100"/>
          <ac:cxnSpMkLst>
            <pc:docMk/>
            <pc:sldMk cId="2288301110" sldId="256"/>
            <ac:cxnSpMk id="33" creationId="{676B4B43-F675-F79E-5C6B-D1AC6735234A}"/>
          </ac:cxnSpMkLst>
        </pc:cxnChg>
        <pc:cxnChg chg="add mod">
          <ac:chgData name="Cohen, Joshua" userId="3153763d-1f7a-42d8-9530-4f2227e63683" providerId="ADAL" clId="{0E10CDFC-BC8A-4B45-A0A3-85FCF8944A0C}" dt="2025-03-30T15:13:00.325" v="139" actId="14100"/>
          <ac:cxnSpMkLst>
            <pc:docMk/>
            <pc:sldMk cId="2288301110" sldId="256"/>
            <ac:cxnSpMk id="35" creationId="{2CBA71DB-5A91-A18A-170B-B3236272FFB2}"/>
          </ac:cxnSpMkLst>
        </pc:cxnChg>
        <pc:cxnChg chg="add del mod">
          <ac:chgData name="Cohen, Joshua" userId="3153763d-1f7a-42d8-9530-4f2227e63683" providerId="ADAL" clId="{0E10CDFC-BC8A-4B45-A0A3-85FCF8944A0C}" dt="2025-03-30T15:23:49.260" v="298" actId="164"/>
          <ac:cxnSpMkLst>
            <pc:docMk/>
            <pc:sldMk cId="2288301110" sldId="256"/>
            <ac:cxnSpMk id="39" creationId="{912B3CA2-28F1-1573-40D4-49DE6532247D}"/>
          </ac:cxnSpMkLst>
        </pc:cxnChg>
        <pc:cxnChg chg="add del mod">
          <ac:chgData name="Cohen, Joshua" userId="3153763d-1f7a-42d8-9530-4f2227e63683" providerId="ADAL" clId="{0E10CDFC-BC8A-4B45-A0A3-85FCF8944A0C}" dt="2025-03-30T15:23:49.260" v="298" actId="164"/>
          <ac:cxnSpMkLst>
            <pc:docMk/>
            <pc:sldMk cId="2288301110" sldId="256"/>
            <ac:cxnSpMk id="42" creationId="{645451D4-2657-5960-9B8A-72951B78D94A}"/>
          </ac:cxnSpMkLst>
        </pc:cxnChg>
        <pc:cxnChg chg="add del mod">
          <ac:chgData name="Cohen, Joshua" userId="3153763d-1f7a-42d8-9530-4f2227e63683" providerId="ADAL" clId="{0E10CDFC-BC8A-4B45-A0A3-85FCF8944A0C}" dt="2025-03-30T15:23:49.260" v="298" actId="164"/>
          <ac:cxnSpMkLst>
            <pc:docMk/>
            <pc:sldMk cId="2288301110" sldId="256"/>
            <ac:cxnSpMk id="43" creationId="{1FD63E89-992D-E619-2C40-2044467CFFED}"/>
          </ac:cxnSpMkLst>
        </pc:cxnChg>
        <pc:cxnChg chg="add mod">
          <ac:chgData name="Cohen, Joshua" userId="3153763d-1f7a-42d8-9530-4f2227e63683" providerId="ADAL" clId="{0E10CDFC-BC8A-4B45-A0A3-85FCF8944A0C}" dt="2025-03-30T15:23:49.260" v="298" actId="164"/>
          <ac:cxnSpMkLst>
            <pc:docMk/>
            <pc:sldMk cId="2288301110" sldId="256"/>
            <ac:cxnSpMk id="44" creationId="{E4FC4A31-E4C7-97F3-A0C5-24A8D20D0452}"/>
          </ac:cxnSpMkLst>
        </pc:cxnChg>
        <pc:cxnChg chg="add mod">
          <ac:chgData name="Cohen, Joshua" userId="3153763d-1f7a-42d8-9530-4f2227e63683" providerId="ADAL" clId="{0E10CDFC-BC8A-4B45-A0A3-85FCF8944A0C}" dt="2025-03-30T15:23:49.260" v="298" actId="164"/>
          <ac:cxnSpMkLst>
            <pc:docMk/>
            <pc:sldMk cId="2288301110" sldId="256"/>
            <ac:cxnSpMk id="45" creationId="{F8E7265B-3FC4-5996-44CB-7CE1BD1A52AD}"/>
          </ac:cxnSpMkLst>
        </pc:cxnChg>
        <pc:cxnChg chg="add mod">
          <ac:chgData name="Cohen, Joshua" userId="3153763d-1f7a-42d8-9530-4f2227e63683" providerId="ADAL" clId="{0E10CDFC-BC8A-4B45-A0A3-85FCF8944A0C}" dt="2025-03-30T15:13:25.575" v="148" actId="1076"/>
          <ac:cxnSpMkLst>
            <pc:docMk/>
            <pc:sldMk cId="2288301110" sldId="256"/>
            <ac:cxnSpMk id="46" creationId="{AEBF01D8-9F1C-2A06-7256-0DA2DB1A710E}"/>
          </ac:cxnSpMkLst>
        </pc:cxnChg>
      </pc:sldChg>
      <pc:sldChg chg="addSp delSp modSp mod">
        <pc:chgData name="Cohen, Joshua" userId="3153763d-1f7a-42d8-9530-4f2227e63683" providerId="ADAL" clId="{0E10CDFC-BC8A-4B45-A0A3-85FCF8944A0C}" dt="2025-03-30T16:18:05.402" v="1069" actId="20577"/>
        <pc:sldMkLst>
          <pc:docMk/>
          <pc:sldMk cId="548079355" sldId="257"/>
        </pc:sldMkLst>
        <pc:spChg chg="add mod">
          <ac:chgData name="Cohen, Joshua" userId="3153763d-1f7a-42d8-9530-4f2227e63683" providerId="ADAL" clId="{0E10CDFC-BC8A-4B45-A0A3-85FCF8944A0C}" dt="2025-03-30T16:18:05.402" v="1069" actId="20577"/>
          <ac:spMkLst>
            <pc:docMk/>
            <pc:sldMk cId="548079355" sldId="257"/>
            <ac:spMk id="2" creationId="{380AA5C9-16CE-88BE-EBDA-F574F569BA99}"/>
          </ac:spMkLst>
        </pc:spChg>
        <pc:spChg chg="add mod topLvl">
          <ac:chgData name="Cohen, Joshua" userId="3153763d-1f7a-42d8-9530-4f2227e63683" providerId="ADAL" clId="{0E10CDFC-BC8A-4B45-A0A3-85FCF8944A0C}" dt="2025-03-30T15:17:32.527" v="209" actId="165"/>
          <ac:spMkLst>
            <pc:docMk/>
            <pc:sldMk cId="548079355" sldId="257"/>
            <ac:spMk id="4" creationId="{3CECAA50-A59C-7F8C-611A-1534E2953495}"/>
          </ac:spMkLst>
        </pc:spChg>
        <pc:spChg chg="add mod topLvl">
          <ac:chgData name="Cohen, Joshua" userId="3153763d-1f7a-42d8-9530-4f2227e63683" providerId="ADAL" clId="{0E10CDFC-BC8A-4B45-A0A3-85FCF8944A0C}" dt="2025-03-30T15:17:32.527" v="209" actId="165"/>
          <ac:spMkLst>
            <pc:docMk/>
            <pc:sldMk cId="548079355" sldId="257"/>
            <ac:spMk id="5" creationId="{7BE09B71-8295-9B05-A8C3-DD142AF67870}"/>
          </ac:spMkLst>
        </pc:spChg>
        <pc:spChg chg="add mod topLvl">
          <ac:chgData name="Cohen, Joshua" userId="3153763d-1f7a-42d8-9530-4f2227e63683" providerId="ADAL" clId="{0E10CDFC-BC8A-4B45-A0A3-85FCF8944A0C}" dt="2025-03-30T15:17:32.527" v="209" actId="165"/>
          <ac:spMkLst>
            <pc:docMk/>
            <pc:sldMk cId="548079355" sldId="257"/>
            <ac:spMk id="6" creationId="{93058994-CACB-FFC8-32F5-C3DDE8D0A34B}"/>
          </ac:spMkLst>
        </pc:spChg>
        <pc:spChg chg="add mod topLvl">
          <ac:chgData name="Cohen, Joshua" userId="3153763d-1f7a-42d8-9530-4f2227e63683" providerId="ADAL" clId="{0E10CDFC-BC8A-4B45-A0A3-85FCF8944A0C}" dt="2025-03-30T15:17:32.527" v="209" actId="165"/>
          <ac:spMkLst>
            <pc:docMk/>
            <pc:sldMk cId="548079355" sldId="257"/>
            <ac:spMk id="7" creationId="{37CEBCD3-0804-476A-6109-8948AEF7CEF9}"/>
          </ac:spMkLst>
        </pc:spChg>
        <pc:spChg chg="add mod topLvl">
          <ac:chgData name="Cohen, Joshua" userId="3153763d-1f7a-42d8-9530-4f2227e63683" providerId="ADAL" clId="{0E10CDFC-BC8A-4B45-A0A3-85FCF8944A0C}" dt="2025-03-30T15:17:32.527" v="209" actId="165"/>
          <ac:spMkLst>
            <pc:docMk/>
            <pc:sldMk cId="548079355" sldId="257"/>
            <ac:spMk id="8" creationId="{980DDE60-A5CE-0288-7DD7-4B054899DBAA}"/>
          </ac:spMkLst>
        </pc:spChg>
        <pc:spChg chg="add mod topLvl">
          <ac:chgData name="Cohen, Joshua" userId="3153763d-1f7a-42d8-9530-4f2227e63683" providerId="ADAL" clId="{0E10CDFC-BC8A-4B45-A0A3-85FCF8944A0C}" dt="2025-03-30T15:25:09.057" v="308" actId="14100"/>
          <ac:spMkLst>
            <pc:docMk/>
            <pc:sldMk cId="548079355" sldId="257"/>
            <ac:spMk id="9" creationId="{8FBC5A56-CFD6-0071-2DCD-BC7B451B87DD}"/>
          </ac:spMkLst>
        </pc:spChg>
        <pc:spChg chg="add mod topLvl">
          <ac:chgData name="Cohen, Joshua" userId="3153763d-1f7a-42d8-9530-4f2227e63683" providerId="ADAL" clId="{0E10CDFC-BC8A-4B45-A0A3-85FCF8944A0C}" dt="2025-03-30T15:17:32.527" v="209" actId="165"/>
          <ac:spMkLst>
            <pc:docMk/>
            <pc:sldMk cId="548079355" sldId="257"/>
            <ac:spMk id="10" creationId="{1D04FBD9-A8B9-0D8B-44D6-97424D5CA769}"/>
          </ac:spMkLst>
        </pc:spChg>
        <pc:spChg chg="add mod topLvl">
          <ac:chgData name="Cohen, Joshua" userId="3153763d-1f7a-42d8-9530-4f2227e63683" providerId="ADAL" clId="{0E10CDFC-BC8A-4B45-A0A3-85FCF8944A0C}" dt="2025-03-30T15:17:32.527" v="209" actId="165"/>
          <ac:spMkLst>
            <pc:docMk/>
            <pc:sldMk cId="548079355" sldId="257"/>
            <ac:spMk id="11" creationId="{AD9AD742-25E7-97D8-6168-63D24B1102E5}"/>
          </ac:spMkLst>
        </pc:spChg>
        <pc:spChg chg="add mod">
          <ac:chgData name="Cohen, Joshua" userId="3153763d-1f7a-42d8-9530-4f2227e63683" providerId="ADAL" clId="{0E10CDFC-BC8A-4B45-A0A3-85FCF8944A0C}" dt="2025-03-30T15:25:19.181" v="312" actId="14100"/>
          <ac:spMkLst>
            <pc:docMk/>
            <pc:sldMk cId="548079355" sldId="257"/>
            <ac:spMk id="13" creationId="{9B2B4049-E302-FBB0-B152-7A29D37EDEB6}"/>
          </ac:spMkLst>
        </pc:spChg>
        <pc:spChg chg="add mod">
          <ac:chgData name="Cohen, Joshua" userId="3153763d-1f7a-42d8-9530-4f2227e63683" providerId="ADAL" clId="{0E10CDFC-BC8A-4B45-A0A3-85FCF8944A0C}" dt="2025-03-30T15:26:28.047" v="328" actId="14100"/>
          <ac:spMkLst>
            <pc:docMk/>
            <pc:sldMk cId="548079355" sldId="257"/>
            <ac:spMk id="14" creationId="{555FAEA2-3091-9FE4-BDFA-10E6EED94BFB}"/>
          </ac:spMkLst>
        </pc:spChg>
        <pc:spChg chg="add mod">
          <ac:chgData name="Cohen, Joshua" userId="3153763d-1f7a-42d8-9530-4f2227e63683" providerId="ADAL" clId="{0E10CDFC-BC8A-4B45-A0A3-85FCF8944A0C}" dt="2025-03-30T15:19:18" v="230" actId="1076"/>
          <ac:spMkLst>
            <pc:docMk/>
            <pc:sldMk cId="548079355" sldId="257"/>
            <ac:spMk id="15" creationId="{70BB3D6C-8308-C177-15FF-CA6904F2D0D1}"/>
          </ac:spMkLst>
        </pc:spChg>
        <pc:spChg chg="add mod">
          <ac:chgData name="Cohen, Joshua" userId="3153763d-1f7a-42d8-9530-4f2227e63683" providerId="ADAL" clId="{0E10CDFC-BC8A-4B45-A0A3-85FCF8944A0C}" dt="2025-03-30T15:20:59.678" v="257" actId="14100"/>
          <ac:spMkLst>
            <pc:docMk/>
            <pc:sldMk cId="548079355" sldId="257"/>
            <ac:spMk id="16" creationId="{C6926958-5DFB-C0D3-45BB-075275AAEA67}"/>
          </ac:spMkLst>
        </pc:spChg>
        <pc:spChg chg="add mod ord">
          <ac:chgData name="Cohen, Joshua" userId="3153763d-1f7a-42d8-9530-4f2227e63683" providerId="ADAL" clId="{0E10CDFC-BC8A-4B45-A0A3-85FCF8944A0C}" dt="2025-03-30T15:26:15.696" v="325" actId="166"/>
          <ac:spMkLst>
            <pc:docMk/>
            <pc:sldMk cId="548079355" sldId="257"/>
            <ac:spMk id="17" creationId="{5A88529E-9928-CD69-9B38-D401A1001AD9}"/>
          </ac:spMkLst>
        </pc:spChg>
        <pc:spChg chg="add mod">
          <ac:chgData name="Cohen, Joshua" userId="3153763d-1f7a-42d8-9530-4f2227e63683" providerId="ADAL" clId="{0E10CDFC-BC8A-4B45-A0A3-85FCF8944A0C}" dt="2025-03-30T15:41:31.003" v="550" actId="207"/>
          <ac:spMkLst>
            <pc:docMk/>
            <pc:sldMk cId="548079355" sldId="257"/>
            <ac:spMk id="18" creationId="{95CB766D-9C81-17C6-1348-0781DEEDF3D3}"/>
          </ac:spMkLst>
        </pc:spChg>
        <pc:spChg chg="add mod">
          <ac:chgData name="Cohen, Joshua" userId="3153763d-1f7a-42d8-9530-4f2227e63683" providerId="ADAL" clId="{0E10CDFC-BC8A-4B45-A0A3-85FCF8944A0C}" dt="2025-03-30T15:41:31.003" v="550" actId="207"/>
          <ac:spMkLst>
            <pc:docMk/>
            <pc:sldMk cId="548079355" sldId="257"/>
            <ac:spMk id="19" creationId="{F1FCA7F3-B328-A83B-7F17-83A01C5D8099}"/>
          </ac:spMkLst>
        </pc:spChg>
        <pc:spChg chg="add mod ord">
          <ac:chgData name="Cohen, Joshua" userId="3153763d-1f7a-42d8-9530-4f2227e63683" providerId="ADAL" clId="{0E10CDFC-BC8A-4B45-A0A3-85FCF8944A0C}" dt="2025-03-30T15:27:14.903" v="341" actId="1076"/>
          <ac:spMkLst>
            <pc:docMk/>
            <pc:sldMk cId="548079355" sldId="257"/>
            <ac:spMk id="21" creationId="{5C2699BC-5B2A-4260-D647-9C3AE3B82BA6}"/>
          </ac:spMkLst>
        </pc:spChg>
        <pc:spChg chg="add mod">
          <ac:chgData name="Cohen, Joshua" userId="3153763d-1f7a-42d8-9530-4f2227e63683" providerId="ADAL" clId="{0E10CDFC-BC8A-4B45-A0A3-85FCF8944A0C}" dt="2025-03-30T15:41:31.003" v="550" actId="207"/>
          <ac:spMkLst>
            <pc:docMk/>
            <pc:sldMk cId="548079355" sldId="257"/>
            <ac:spMk id="23" creationId="{85061A48-D061-C5CB-3407-290B6645E4BB}"/>
          </ac:spMkLst>
        </pc:spChg>
        <pc:spChg chg="add mod">
          <ac:chgData name="Cohen, Joshua" userId="3153763d-1f7a-42d8-9530-4f2227e63683" providerId="ADAL" clId="{0E10CDFC-BC8A-4B45-A0A3-85FCF8944A0C}" dt="2025-03-30T15:27:37.267" v="353" actId="1076"/>
          <ac:spMkLst>
            <pc:docMk/>
            <pc:sldMk cId="548079355" sldId="257"/>
            <ac:spMk id="24" creationId="{AB2B9A64-98CA-1208-E4CC-9B0667BA53F3}"/>
          </ac:spMkLst>
        </pc:spChg>
        <pc:spChg chg="add mod ord">
          <ac:chgData name="Cohen, Joshua" userId="3153763d-1f7a-42d8-9530-4f2227e63683" providerId="ADAL" clId="{0E10CDFC-BC8A-4B45-A0A3-85FCF8944A0C}" dt="2025-03-30T15:28:25.990" v="366" actId="166"/>
          <ac:spMkLst>
            <pc:docMk/>
            <pc:sldMk cId="548079355" sldId="257"/>
            <ac:spMk id="25" creationId="{14CC301D-3F5D-AFA8-A253-9AA72C74EFF7}"/>
          </ac:spMkLst>
        </pc:spChg>
        <pc:spChg chg="add mod">
          <ac:chgData name="Cohen, Joshua" userId="3153763d-1f7a-42d8-9530-4f2227e63683" providerId="ADAL" clId="{0E10CDFC-BC8A-4B45-A0A3-85FCF8944A0C}" dt="2025-03-30T15:36:25.414" v="477" actId="14100"/>
          <ac:spMkLst>
            <pc:docMk/>
            <pc:sldMk cId="548079355" sldId="257"/>
            <ac:spMk id="27" creationId="{96531437-B977-AED6-9363-D544425877A8}"/>
          </ac:spMkLst>
        </pc:spChg>
        <pc:spChg chg="mod">
          <ac:chgData name="Cohen, Joshua" userId="3153763d-1f7a-42d8-9530-4f2227e63683" providerId="ADAL" clId="{0E10CDFC-BC8A-4B45-A0A3-85FCF8944A0C}" dt="2025-03-30T15:23:58.157" v="299"/>
          <ac:spMkLst>
            <pc:docMk/>
            <pc:sldMk cId="548079355" sldId="257"/>
            <ac:spMk id="29" creationId="{3F41B723-2C59-C1F8-10E3-CEE4E1B60DA8}"/>
          </ac:spMkLst>
        </pc:spChg>
        <pc:spChg chg="mod">
          <ac:chgData name="Cohen, Joshua" userId="3153763d-1f7a-42d8-9530-4f2227e63683" providerId="ADAL" clId="{0E10CDFC-BC8A-4B45-A0A3-85FCF8944A0C}" dt="2025-03-30T15:23:58.157" v="299"/>
          <ac:spMkLst>
            <pc:docMk/>
            <pc:sldMk cId="548079355" sldId="257"/>
            <ac:spMk id="36" creationId="{F0D861F5-5A71-194B-6765-D6913CCE0E91}"/>
          </ac:spMkLst>
        </pc:spChg>
        <pc:spChg chg="mod">
          <ac:chgData name="Cohen, Joshua" userId="3153763d-1f7a-42d8-9530-4f2227e63683" providerId="ADAL" clId="{0E10CDFC-BC8A-4B45-A0A3-85FCF8944A0C}" dt="2025-03-30T15:23:58.157" v="299"/>
          <ac:spMkLst>
            <pc:docMk/>
            <pc:sldMk cId="548079355" sldId="257"/>
            <ac:spMk id="37" creationId="{D98CAC74-D6E5-92CC-3C4C-FBEF05E7BB0C}"/>
          </ac:spMkLst>
        </pc:spChg>
        <pc:spChg chg="mod">
          <ac:chgData name="Cohen, Joshua" userId="3153763d-1f7a-42d8-9530-4f2227e63683" providerId="ADAL" clId="{0E10CDFC-BC8A-4B45-A0A3-85FCF8944A0C}" dt="2025-03-30T15:23:58.157" v="299"/>
          <ac:spMkLst>
            <pc:docMk/>
            <pc:sldMk cId="548079355" sldId="257"/>
            <ac:spMk id="38" creationId="{C87FE5D6-3A06-B4AB-6F9A-F175B24CD1F9}"/>
          </ac:spMkLst>
        </pc:spChg>
        <pc:spChg chg="add mod">
          <ac:chgData name="Cohen, Joshua" userId="3153763d-1f7a-42d8-9530-4f2227e63683" providerId="ADAL" clId="{0E10CDFC-BC8A-4B45-A0A3-85FCF8944A0C}" dt="2025-03-30T15:44:12.639" v="589" actId="14100"/>
          <ac:spMkLst>
            <pc:docMk/>
            <pc:sldMk cId="548079355" sldId="257"/>
            <ac:spMk id="39" creationId="{5703F5AD-F038-D01B-D600-113838473CA9}"/>
          </ac:spMkLst>
        </pc:spChg>
        <pc:spChg chg="add mod">
          <ac:chgData name="Cohen, Joshua" userId="3153763d-1f7a-42d8-9530-4f2227e63683" providerId="ADAL" clId="{0E10CDFC-BC8A-4B45-A0A3-85FCF8944A0C}" dt="2025-03-30T15:25:26.994" v="316" actId="1076"/>
          <ac:spMkLst>
            <pc:docMk/>
            <pc:sldMk cId="548079355" sldId="257"/>
            <ac:spMk id="41" creationId="{AC211816-7522-C8FC-C375-9EA9F3785766}"/>
          </ac:spMkLst>
        </pc:spChg>
        <pc:spChg chg="add mod">
          <ac:chgData name="Cohen, Joshua" userId="3153763d-1f7a-42d8-9530-4f2227e63683" providerId="ADAL" clId="{0E10CDFC-BC8A-4B45-A0A3-85FCF8944A0C}" dt="2025-03-30T15:29:59.631" v="390" actId="14100"/>
          <ac:spMkLst>
            <pc:docMk/>
            <pc:sldMk cId="548079355" sldId="257"/>
            <ac:spMk id="42" creationId="{A29C0E49-C8A0-48ED-D6AE-4D3D791F97B3}"/>
          </ac:spMkLst>
        </pc:spChg>
        <pc:spChg chg="add mod">
          <ac:chgData name="Cohen, Joshua" userId="3153763d-1f7a-42d8-9530-4f2227e63683" providerId="ADAL" clId="{0E10CDFC-BC8A-4B45-A0A3-85FCF8944A0C}" dt="2025-03-30T15:26:55.406" v="333" actId="14100"/>
          <ac:spMkLst>
            <pc:docMk/>
            <pc:sldMk cId="548079355" sldId="257"/>
            <ac:spMk id="43" creationId="{03C1A31F-B27B-0AEB-47AB-1CD3DEE6400E}"/>
          </ac:spMkLst>
        </pc:spChg>
        <pc:spChg chg="add mod">
          <ac:chgData name="Cohen, Joshua" userId="3153763d-1f7a-42d8-9530-4f2227e63683" providerId="ADAL" clId="{0E10CDFC-BC8A-4B45-A0A3-85FCF8944A0C}" dt="2025-03-30T15:27:09.393" v="339" actId="14100"/>
          <ac:spMkLst>
            <pc:docMk/>
            <pc:sldMk cId="548079355" sldId="257"/>
            <ac:spMk id="44" creationId="{B6834B80-E31D-6E01-047D-DA1273DB1542}"/>
          </ac:spMkLst>
        </pc:spChg>
        <pc:spChg chg="add mod">
          <ac:chgData name="Cohen, Joshua" userId="3153763d-1f7a-42d8-9530-4f2227e63683" providerId="ADAL" clId="{0E10CDFC-BC8A-4B45-A0A3-85FCF8944A0C}" dt="2025-03-30T15:28:09.818" v="361" actId="14100"/>
          <ac:spMkLst>
            <pc:docMk/>
            <pc:sldMk cId="548079355" sldId="257"/>
            <ac:spMk id="45" creationId="{CDC0F117-EB50-D622-1C7F-0CE48DBB5D92}"/>
          </ac:spMkLst>
        </pc:spChg>
        <pc:spChg chg="add mod">
          <ac:chgData name="Cohen, Joshua" userId="3153763d-1f7a-42d8-9530-4f2227e63683" providerId="ADAL" clId="{0E10CDFC-BC8A-4B45-A0A3-85FCF8944A0C}" dt="2025-03-30T15:27:49.502" v="356" actId="14100"/>
          <ac:spMkLst>
            <pc:docMk/>
            <pc:sldMk cId="548079355" sldId="257"/>
            <ac:spMk id="47" creationId="{EEB9A4BE-9924-5D2E-4A0E-BF007105A2F3}"/>
          </ac:spMkLst>
        </pc:spChg>
        <pc:spChg chg="add mod">
          <ac:chgData name="Cohen, Joshua" userId="3153763d-1f7a-42d8-9530-4f2227e63683" providerId="ADAL" clId="{0E10CDFC-BC8A-4B45-A0A3-85FCF8944A0C}" dt="2025-03-30T15:28:20.232" v="365" actId="1076"/>
          <ac:spMkLst>
            <pc:docMk/>
            <pc:sldMk cId="548079355" sldId="257"/>
            <ac:spMk id="48" creationId="{A010ECD6-6DA7-0706-F8D9-DF282C4C9C2E}"/>
          </ac:spMkLst>
        </pc:spChg>
        <pc:spChg chg="add mod">
          <ac:chgData name="Cohen, Joshua" userId="3153763d-1f7a-42d8-9530-4f2227e63683" providerId="ADAL" clId="{0E10CDFC-BC8A-4B45-A0A3-85FCF8944A0C}" dt="2025-03-30T15:28:31.741" v="368" actId="1076"/>
          <ac:spMkLst>
            <pc:docMk/>
            <pc:sldMk cId="548079355" sldId="257"/>
            <ac:spMk id="49" creationId="{A4775FB0-8EC2-68BF-427A-111AE7457B1F}"/>
          </ac:spMkLst>
        </pc:spChg>
        <pc:spChg chg="add mod">
          <ac:chgData name="Cohen, Joshua" userId="3153763d-1f7a-42d8-9530-4f2227e63683" providerId="ADAL" clId="{0E10CDFC-BC8A-4B45-A0A3-85FCF8944A0C}" dt="2025-03-30T15:28:52.888" v="375" actId="1036"/>
          <ac:spMkLst>
            <pc:docMk/>
            <pc:sldMk cId="548079355" sldId="257"/>
            <ac:spMk id="50" creationId="{08C6DF12-8C56-5BDE-99A3-B795693A7BF4}"/>
          </ac:spMkLst>
        </pc:spChg>
        <pc:spChg chg="add mod">
          <ac:chgData name="Cohen, Joshua" userId="3153763d-1f7a-42d8-9530-4f2227e63683" providerId="ADAL" clId="{0E10CDFC-BC8A-4B45-A0A3-85FCF8944A0C}" dt="2025-03-30T15:29:12.494" v="380" actId="14100"/>
          <ac:spMkLst>
            <pc:docMk/>
            <pc:sldMk cId="548079355" sldId="257"/>
            <ac:spMk id="51" creationId="{D248C7E9-97EA-65F7-1565-FB4E6DF523B3}"/>
          </ac:spMkLst>
        </pc:spChg>
        <pc:spChg chg="add mod">
          <ac:chgData name="Cohen, Joshua" userId="3153763d-1f7a-42d8-9530-4f2227e63683" providerId="ADAL" clId="{0E10CDFC-BC8A-4B45-A0A3-85FCF8944A0C}" dt="2025-03-30T15:31:45.113" v="408" actId="14100"/>
          <ac:spMkLst>
            <pc:docMk/>
            <pc:sldMk cId="548079355" sldId="257"/>
            <ac:spMk id="52" creationId="{B955622C-D958-6973-0B53-6BCE9A74BE53}"/>
          </ac:spMkLst>
        </pc:spChg>
        <pc:spChg chg="add mod">
          <ac:chgData name="Cohen, Joshua" userId="3153763d-1f7a-42d8-9530-4f2227e63683" providerId="ADAL" clId="{0E10CDFC-BC8A-4B45-A0A3-85FCF8944A0C}" dt="2025-03-30T15:29:44.941" v="387" actId="14100"/>
          <ac:spMkLst>
            <pc:docMk/>
            <pc:sldMk cId="548079355" sldId="257"/>
            <ac:spMk id="53" creationId="{C3EC8796-9764-F0A6-DE35-BAC7B97E578A}"/>
          </ac:spMkLst>
        </pc:spChg>
        <pc:spChg chg="add mod">
          <ac:chgData name="Cohen, Joshua" userId="3153763d-1f7a-42d8-9530-4f2227e63683" providerId="ADAL" clId="{0E10CDFC-BC8A-4B45-A0A3-85FCF8944A0C}" dt="2025-03-30T15:29:55.202" v="389" actId="1076"/>
          <ac:spMkLst>
            <pc:docMk/>
            <pc:sldMk cId="548079355" sldId="257"/>
            <ac:spMk id="54" creationId="{D557CB8E-2BDC-3D7C-6569-DF56E089A8A8}"/>
          </ac:spMkLst>
        </pc:spChg>
        <pc:spChg chg="add mod">
          <ac:chgData name="Cohen, Joshua" userId="3153763d-1f7a-42d8-9530-4f2227e63683" providerId="ADAL" clId="{0E10CDFC-BC8A-4B45-A0A3-85FCF8944A0C}" dt="2025-03-30T15:41:31.003" v="550" actId="207"/>
          <ac:spMkLst>
            <pc:docMk/>
            <pc:sldMk cId="548079355" sldId="257"/>
            <ac:spMk id="55" creationId="{5160BD4A-BD98-3425-08ED-04F15535673F}"/>
          </ac:spMkLst>
        </pc:spChg>
        <pc:spChg chg="add mod">
          <ac:chgData name="Cohen, Joshua" userId="3153763d-1f7a-42d8-9530-4f2227e63683" providerId="ADAL" clId="{0E10CDFC-BC8A-4B45-A0A3-85FCF8944A0C}" dt="2025-03-30T15:41:01.656" v="540" actId="207"/>
          <ac:spMkLst>
            <pc:docMk/>
            <pc:sldMk cId="548079355" sldId="257"/>
            <ac:spMk id="56" creationId="{53812C17-DE95-CBF2-DA4D-26D56852C620}"/>
          </ac:spMkLst>
        </pc:spChg>
        <pc:spChg chg="add mod">
          <ac:chgData name="Cohen, Joshua" userId="3153763d-1f7a-42d8-9530-4f2227e63683" providerId="ADAL" clId="{0E10CDFC-BC8A-4B45-A0A3-85FCF8944A0C}" dt="2025-03-30T15:36:32.798" v="481" actId="1076"/>
          <ac:spMkLst>
            <pc:docMk/>
            <pc:sldMk cId="548079355" sldId="257"/>
            <ac:spMk id="57" creationId="{A3D30F3C-2520-B4F7-9CCB-3E4FB48BD355}"/>
          </ac:spMkLst>
        </pc:spChg>
        <pc:spChg chg="mod">
          <ac:chgData name="Cohen, Joshua" userId="3153763d-1f7a-42d8-9530-4f2227e63683" providerId="ADAL" clId="{0E10CDFC-BC8A-4B45-A0A3-85FCF8944A0C}" dt="2025-03-30T15:42:10.050" v="555"/>
          <ac:spMkLst>
            <pc:docMk/>
            <pc:sldMk cId="548079355" sldId="257"/>
            <ac:spMk id="66" creationId="{55B93AA6-C9AA-3C50-F40F-1F0F825B0C3D}"/>
          </ac:spMkLst>
        </pc:spChg>
        <pc:spChg chg="mod">
          <ac:chgData name="Cohen, Joshua" userId="3153763d-1f7a-42d8-9530-4f2227e63683" providerId="ADAL" clId="{0E10CDFC-BC8A-4B45-A0A3-85FCF8944A0C}" dt="2025-03-30T15:42:10.050" v="555"/>
          <ac:spMkLst>
            <pc:docMk/>
            <pc:sldMk cId="548079355" sldId="257"/>
            <ac:spMk id="67" creationId="{41280BB2-B9B0-2FBF-0F63-8B13715D5CC5}"/>
          </ac:spMkLst>
        </pc:spChg>
        <pc:spChg chg="mod">
          <ac:chgData name="Cohen, Joshua" userId="3153763d-1f7a-42d8-9530-4f2227e63683" providerId="ADAL" clId="{0E10CDFC-BC8A-4B45-A0A3-85FCF8944A0C}" dt="2025-03-30T15:42:10.050" v="555"/>
          <ac:spMkLst>
            <pc:docMk/>
            <pc:sldMk cId="548079355" sldId="257"/>
            <ac:spMk id="68" creationId="{03797843-07BC-471E-8C4D-A3A5545D6DCE}"/>
          </ac:spMkLst>
        </pc:spChg>
        <pc:spChg chg="mod">
          <ac:chgData name="Cohen, Joshua" userId="3153763d-1f7a-42d8-9530-4f2227e63683" providerId="ADAL" clId="{0E10CDFC-BC8A-4B45-A0A3-85FCF8944A0C}" dt="2025-03-30T15:42:10.050" v="555"/>
          <ac:spMkLst>
            <pc:docMk/>
            <pc:sldMk cId="548079355" sldId="257"/>
            <ac:spMk id="74" creationId="{AF018152-CFFA-EABE-50EC-147A9F753106}"/>
          </ac:spMkLst>
        </pc:spChg>
        <pc:spChg chg="mod">
          <ac:chgData name="Cohen, Joshua" userId="3153763d-1f7a-42d8-9530-4f2227e63683" providerId="ADAL" clId="{0E10CDFC-BC8A-4B45-A0A3-85FCF8944A0C}" dt="2025-03-30T15:42:10.050" v="555"/>
          <ac:spMkLst>
            <pc:docMk/>
            <pc:sldMk cId="548079355" sldId="257"/>
            <ac:spMk id="77" creationId="{33C28071-6E54-44DD-87CD-E3421258B4DA}"/>
          </ac:spMkLst>
        </pc:spChg>
        <pc:spChg chg="mod">
          <ac:chgData name="Cohen, Joshua" userId="3153763d-1f7a-42d8-9530-4f2227e63683" providerId="ADAL" clId="{0E10CDFC-BC8A-4B45-A0A3-85FCF8944A0C}" dt="2025-03-30T15:42:10.050" v="555"/>
          <ac:spMkLst>
            <pc:docMk/>
            <pc:sldMk cId="548079355" sldId="257"/>
            <ac:spMk id="79" creationId="{3D462B72-FD92-DBB7-8B84-1EF742401C87}"/>
          </ac:spMkLst>
        </pc:spChg>
        <pc:spChg chg="mod">
          <ac:chgData name="Cohen, Joshua" userId="3153763d-1f7a-42d8-9530-4f2227e63683" providerId="ADAL" clId="{0E10CDFC-BC8A-4B45-A0A3-85FCF8944A0C}" dt="2025-03-30T15:42:10.050" v="555"/>
          <ac:spMkLst>
            <pc:docMk/>
            <pc:sldMk cId="548079355" sldId="257"/>
            <ac:spMk id="85" creationId="{6D94D015-3489-05A8-EAC7-1C2CBF0E9C13}"/>
          </ac:spMkLst>
        </pc:spChg>
        <pc:spChg chg="mod">
          <ac:chgData name="Cohen, Joshua" userId="3153763d-1f7a-42d8-9530-4f2227e63683" providerId="ADAL" clId="{0E10CDFC-BC8A-4B45-A0A3-85FCF8944A0C}" dt="2025-03-30T15:42:10.050" v="555"/>
          <ac:spMkLst>
            <pc:docMk/>
            <pc:sldMk cId="548079355" sldId="257"/>
            <ac:spMk id="88" creationId="{D73D936C-3971-C786-9410-EE00F936B37C}"/>
          </ac:spMkLst>
        </pc:spChg>
        <pc:spChg chg="mod">
          <ac:chgData name="Cohen, Joshua" userId="3153763d-1f7a-42d8-9530-4f2227e63683" providerId="ADAL" clId="{0E10CDFC-BC8A-4B45-A0A3-85FCF8944A0C}" dt="2025-03-30T15:42:10.050" v="555"/>
          <ac:spMkLst>
            <pc:docMk/>
            <pc:sldMk cId="548079355" sldId="257"/>
            <ac:spMk id="99" creationId="{D737F872-D7AC-5019-C72C-9927AEE279DB}"/>
          </ac:spMkLst>
        </pc:spChg>
        <pc:spChg chg="mod">
          <ac:chgData name="Cohen, Joshua" userId="3153763d-1f7a-42d8-9530-4f2227e63683" providerId="ADAL" clId="{0E10CDFC-BC8A-4B45-A0A3-85FCF8944A0C}" dt="2025-03-30T15:42:10.050" v="555"/>
          <ac:spMkLst>
            <pc:docMk/>
            <pc:sldMk cId="548079355" sldId="257"/>
            <ac:spMk id="100" creationId="{938F2974-A7B2-76EC-FFB9-683327B5270B}"/>
          </ac:spMkLst>
        </pc:spChg>
        <pc:spChg chg="mod">
          <ac:chgData name="Cohen, Joshua" userId="3153763d-1f7a-42d8-9530-4f2227e63683" providerId="ADAL" clId="{0E10CDFC-BC8A-4B45-A0A3-85FCF8944A0C}" dt="2025-03-30T15:47:15.595" v="659"/>
          <ac:spMkLst>
            <pc:docMk/>
            <pc:sldMk cId="548079355" sldId="257"/>
            <ac:spMk id="103" creationId="{F27770BD-935D-FDF8-B0C5-7751DB0FCB57}"/>
          </ac:spMkLst>
        </pc:spChg>
        <pc:spChg chg="mod">
          <ac:chgData name="Cohen, Joshua" userId="3153763d-1f7a-42d8-9530-4f2227e63683" providerId="ADAL" clId="{0E10CDFC-BC8A-4B45-A0A3-85FCF8944A0C}" dt="2025-03-30T15:47:15.595" v="659"/>
          <ac:spMkLst>
            <pc:docMk/>
            <pc:sldMk cId="548079355" sldId="257"/>
            <ac:spMk id="110" creationId="{EFF72991-0645-5E6B-755B-47790A91F518}"/>
          </ac:spMkLst>
        </pc:spChg>
        <pc:spChg chg="mod">
          <ac:chgData name="Cohen, Joshua" userId="3153763d-1f7a-42d8-9530-4f2227e63683" providerId="ADAL" clId="{0E10CDFC-BC8A-4B45-A0A3-85FCF8944A0C}" dt="2025-03-30T15:47:15.595" v="659"/>
          <ac:spMkLst>
            <pc:docMk/>
            <pc:sldMk cId="548079355" sldId="257"/>
            <ac:spMk id="111" creationId="{9410CDC6-6469-0406-A494-15270DE6A8B2}"/>
          </ac:spMkLst>
        </pc:spChg>
        <pc:spChg chg="mod">
          <ac:chgData name="Cohen, Joshua" userId="3153763d-1f7a-42d8-9530-4f2227e63683" providerId="ADAL" clId="{0E10CDFC-BC8A-4B45-A0A3-85FCF8944A0C}" dt="2025-03-30T15:47:15.595" v="659"/>
          <ac:spMkLst>
            <pc:docMk/>
            <pc:sldMk cId="548079355" sldId="257"/>
            <ac:spMk id="112" creationId="{5D01E796-6ACC-D8FA-6CB1-819681A1A733}"/>
          </ac:spMkLst>
        </pc:spChg>
        <pc:spChg chg="add mod">
          <ac:chgData name="Cohen, Joshua" userId="3153763d-1f7a-42d8-9530-4f2227e63683" providerId="ADAL" clId="{0E10CDFC-BC8A-4B45-A0A3-85FCF8944A0C}" dt="2025-03-30T16:06:16.267" v="1006" actId="1076"/>
          <ac:spMkLst>
            <pc:docMk/>
            <pc:sldMk cId="548079355" sldId="257"/>
            <ac:spMk id="113" creationId="{64C6A43D-5E15-C187-F171-FC9909834B8E}"/>
          </ac:spMkLst>
        </pc:spChg>
        <pc:grpChg chg="add mod ord">
          <ac:chgData name="Cohen, Joshua" userId="3153763d-1f7a-42d8-9530-4f2227e63683" providerId="ADAL" clId="{0E10CDFC-BC8A-4B45-A0A3-85FCF8944A0C}" dt="2025-03-30T15:29:15.596" v="381" actId="166"/>
          <ac:grpSpMkLst>
            <pc:docMk/>
            <pc:sldMk cId="548079355" sldId="257"/>
            <ac:grpSpMk id="28" creationId="{0B5C56E3-5305-68D8-1731-6AFA88CB9269}"/>
          </ac:grpSpMkLst>
        </pc:grpChg>
        <pc:grpChg chg="mod">
          <ac:chgData name="Cohen, Joshua" userId="3153763d-1f7a-42d8-9530-4f2227e63683" providerId="ADAL" clId="{0E10CDFC-BC8A-4B45-A0A3-85FCF8944A0C}" dt="2025-03-30T15:42:40.703" v="576" actId="1035"/>
          <ac:grpSpMkLst>
            <pc:docMk/>
            <pc:sldMk cId="548079355" sldId="257"/>
            <ac:grpSpMk id="65" creationId="{A7065DF2-8721-3B61-FFEC-983DA8E11DB7}"/>
          </ac:grpSpMkLst>
        </pc:grpChg>
        <pc:grpChg chg="add mod">
          <ac:chgData name="Cohen, Joshua" userId="3153763d-1f7a-42d8-9530-4f2227e63683" providerId="ADAL" clId="{0E10CDFC-BC8A-4B45-A0A3-85FCF8944A0C}" dt="2025-03-30T15:47:17.845" v="660" actId="1076"/>
          <ac:grpSpMkLst>
            <pc:docMk/>
            <pc:sldMk cId="548079355" sldId="257"/>
            <ac:grpSpMk id="102" creationId="{31281F30-EA18-9D02-1023-A7074C214C60}"/>
          </ac:grpSpMkLst>
        </pc:grpChg>
        <pc:cxnChg chg="mod">
          <ac:chgData name="Cohen, Joshua" userId="3153763d-1f7a-42d8-9530-4f2227e63683" providerId="ADAL" clId="{0E10CDFC-BC8A-4B45-A0A3-85FCF8944A0C}" dt="2025-03-30T15:23:58.157" v="299"/>
          <ac:cxnSpMkLst>
            <pc:docMk/>
            <pc:sldMk cId="548079355" sldId="257"/>
            <ac:cxnSpMk id="30" creationId="{2B2CC26D-659D-AFF2-0162-902520D7AAA7}"/>
          </ac:cxnSpMkLst>
        </pc:cxnChg>
        <pc:cxnChg chg="mod">
          <ac:chgData name="Cohen, Joshua" userId="3153763d-1f7a-42d8-9530-4f2227e63683" providerId="ADAL" clId="{0E10CDFC-BC8A-4B45-A0A3-85FCF8944A0C}" dt="2025-03-30T15:23:58.157" v="299"/>
          <ac:cxnSpMkLst>
            <pc:docMk/>
            <pc:sldMk cId="548079355" sldId="257"/>
            <ac:cxnSpMk id="31" creationId="{09DC9727-2C6F-779E-7F2A-67A84A28C8CF}"/>
          </ac:cxnSpMkLst>
        </pc:cxnChg>
        <pc:cxnChg chg="mod">
          <ac:chgData name="Cohen, Joshua" userId="3153763d-1f7a-42d8-9530-4f2227e63683" providerId="ADAL" clId="{0E10CDFC-BC8A-4B45-A0A3-85FCF8944A0C}" dt="2025-03-30T15:23:58.157" v="299"/>
          <ac:cxnSpMkLst>
            <pc:docMk/>
            <pc:sldMk cId="548079355" sldId="257"/>
            <ac:cxnSpMk id="32" creationId="{B811E40A-832D-9A75-B57F-7EB41421A5D0}"/>
          </ac:cxnSpMkLst>
        </pc:cxnChg>
        <pc:cxnChg chg="mod">
          <ac:chgData name="Cohen, Joshua" userId="3153763d-1f7a-42d8-9530-4f2227e63683" providerId="ADAL" clId="{0E10CDFC-BC8A-4B45-A0A3-85FCF8944A0C}" dt="2025-03-30T15:23:58.157" v="299"/>
          <ac:cxnSpMkLst>
            <pc:docMk/>
            <pc:sldMk cId="548079355" sldId="257"/>
            <ac:cxnSpMk id="33" creationId="{04AE7DE3-50FB-ED55-BBF3-40F8182AD27B}"/>
          </ac:cxnSpMkLst>
        </pc:cxnChg>
        <pc:cxnChg chg="mod">
          <ac:chgData name="Cohen, Joshua" userId="3153763d-1f7a-42d8-9530-4f2227e63683" providerId="ADAL" clId="{0E10CDFC-BC8A-4B45-A0A3-85FCF8944A0C}" dt="2025-03-30T15:23:58.157" v="299"/>
          <ac:cxnSpMkLst>
            <pc:docMk/>
            <pc:sldMk cId="548079355" sldId="257"/>
            <ac:cxnSpMk id="34" creationId="{903B0D28-061B-95C5-55F2-A5D75721E37A}"/>
          </ac:cxnSpMkLst>
        </pc:cxnChg>
        <pc:cxnChg chg="mod">
          <ac:chgData name="Cohen, Joshua" userId="3153763d-1f7a-42d8-9530-4f2227e63683" providerId="ADAL" clId="{0E10CDFC-BC8A-4B45-A0A3-85FCF8944A0C}" dt="2025-03-30T15:47:15.595" v="659"/>
          <ac:cxnSpMkLst>
            <pc:docMk/>
            <pc:sldMk cId="548079355" sldId="257"/>
            <ac:cxnSpMk id="104" creationId="{B72DC8FD-27D6-EF2F-D8CF-55CE1FC67420}"/>
          </ac:cxnSpMkLst>
        </pc:cxnChg>
        <pc:cxnChg chg="mod">
          <ac:chgData name="Cohen, Joshua" userId="3153763d-1f7a-42d8-9530-4f2227e63683" providerId="ADAL" clId="{0E10CDFC-BC8A-4B45-A0A3-85FCF8944A0C}" dt="2025-03-30T15:47:15.595" v="659"/>
          <ac:cxnSpMkLst>
            <pc:docMk/>
            <pc:sldMk cId="548079355" sldId="257"/>
            <ac:cxnSpMk id="105" creationId="{8E3AC81D-4305-C952-78DD-08CBEFA99D46}"/>
          </ac:cxnSpMkLst>
        </pc:cxnChg>
        <pc:cxnChg chg="mod">
          <ac:chgData name="Cohen, Joshua" userId="3153763d-1f7a-42d8-9530-4f2227e63683" providerId="ADAL" clId="{0E10CDFC-BC8A-4B45-A0A3-85FCF8944A0C}" dt="2025-03-30T15:47:15.595" v="659"/>
          <ac:cxnSpMkLst>
            <pc:docMk/>
            <pc:sldMk cId="548079355" sldId="257"/>
            <ac:cxnSpMk id="106" creationId="{2E13854B-1196-589B-AAB3-1D52508EF345}"/>
          </ac:cxnSpMkLst>
        </pc:cxnChg>
        <pc:cxnChg chg="mod">
          <ac:chgData name="Cohen, Joshua" userId="3153763d-1f7a-42d8-9530-4f2227e63683" providerId="ADAL" clId="{0E10CDFC-BC8A-4B45-A0A3-85FCF8944A0C}" dt="2025-03-30T15:47:15.595" v="659"/>
          <ac:cxnSpMkLst>
            <pc:docMk/>
            <pc:sldMk cId="548079355" sldId="257"/>
            <ac:cxnSpMk id="108" creationId="{DF23E271-E5FA-873E-8CB8-F049CD140B53}"/>
          </ac:cxnSpMkLst>
        </pc:cxnChg>
        <pc:cxnChg chg="mod">
          <ac:chgData name="Cohen, Joshua" userId="3153763d-1f7a-42d8-9530-4f2227e63683" providerId="ADAL" clId="{0E10CDFC-BC8A-4B45-A0A3-85FCF8944A0C}" dt="2025-03-30T15:47:15.595" v="659"/>
          <ac:cxnSpMkLst>
            <pc:docMk/>
            <pc:sldMk cId="548079355" sldId="257"/>
            <ac:cxnSpMk id="109" creationId="{79A994B8-91B0-BC4A-1842-4254EF953B80}"/>
          </ac:cxnSpMkLst>
        </pc:cxnChg>
      </pc:sldChg>
      <pc:sldChg chg="addSp modSp mod">
        <pc:chgData name="Cohen, Joshua" userId="3153763d-1f7a-42d8-9530-4f2227e63683" providerId="ADAL" clId="{0E10CDFC-BC8A-4B45-A0A3-85FCF8944A0C}" dt="2025-03-30T16:18:09.537" v="1081" actId="20577"/>
        <pc:sldMkLst>
          <pc:docMk/>
          <pc:sldMk cId="1253239963" sldId="258"/>
        </pc:sldMkLst>
        <pc:spChg chg="add mod">
          <ac:chgData name="Cohen, Joshua" userId="3153763d-1f7a-42d8-9530-4f2227e63683" providerId="ADAL" clId="{0E10CDFC-BC8A-4B45-A0A3-85FCF8944A0C}" dt="2025-03-30T16:18:09.537" v="1081" actId="20577"/>
          <ac:spMkLst>
            <pc:docMk/>
            <pc:sldMk cId="1253239963" sldId="258"/>
            <ac:spMk id="2" creationId="{556BE689-D92C-2A8A-FF4B-52C7B7EF44AD}"/>
          </ac:spMkLst>
        </pc:spChg>
        <pc:spChg chg="add mod">
          <ac:chgData name="Cohen, Joshua" userId="3153763d-1f7a-42d8-9530-4f2227e63683" providerId="ADAL" clId="{0E10CDFC-BC8A-4B45-A0A3-85FCF8944A0C}" dt="2025-03-30T15:34:55.696" v="455" actId="1076"/>
          <ac:spMkLst>
            <pc:docMk/>
            <pc:sldMk cId="1253239963" sldId="258"/>
            <ac:spMk id="4" creationId="{E07945A0-E3E9-7D28-F069-D58C933D8823}"/>
          </ac:spMkLst>
        </pc:spChg>
        <pc:spChg chg="add mod ord">
          <ac:chgData name="Cohen, Joshua" userId="3153763d-1f7a-42d8-9530-4f2227e63683" providerId="ADAL" clId="{0E10CDFC-BC8A-4B45-A0A3-85FCF8944A0C}" dt="2025-03-30T15:49:42.594" v="691" actId="166"/>
          <ac:spMkLst>
            <pc:docMk/>
            <pc:sldMk cId="1253239963" sldId="258"/>
            <ac:spMk id="5" creationId="{A5E7E3FB-F0F4-7F38-94D0-CA8EF97FEB5C}"/>
          </ac:spMkLst>
        </pc:spChg>
        <pc:spChg chg="add mod">
          <ac:chgData name="Cohen, Joshua" userId="3153763d-1f7a-42d8-9530-4f2227e63683" providerId="ADAL" clId="{0E10CDFC-BC8A-4B45-A0A3-85FCF8944A0C}" dt="2025-03-30T15:41:11.997" v="542" actId="207"/>
          <ac:spMkLst>
            <pc:docMk/>
            <pc:sldMk cId="1253239963" sldId="258"/>
            <ac:spMk id="6" creationId="{6F1AC6C5-DC9B-4649-DF57-B14F1E1ADC3C}"/>
          </ac:spMkLst>
        </pc:spChg>
        <pc:spChg chg="add mod">
          <ac:chgData name="Cohen, Joshua" userId="3153763d-1f7a-42d8-9530-4f2227e63683" providerId="ADAL" clId="{0E10CDFC-BC8A-4B45-A0A3-85FCF8944A0C}" dt="2025-03-30T15:49:15.646" v="680" actId="14100"/>
          <ac:spMkLst>
            <pc:docMk/>
            <pc:sldMk cId="1253239963" sldId="258"/>
            <ac:spMk id="7" creationId="{A08422D7-0632-D354-5E04-BB13DCF60CF7}"/>
          </ac:spMkLst>
        </pc:spChg>
        <pc:spChg chg="add mod ord">
          <ac:chgData name="Cohen, Joshua" userId="3153763d-1f7a-42d8-9530-4f2227e63683" providerId="ADAL" clId="{0E10CDFC-BC8A-4B45-A0A3-85FCF8944A0C}" dt="2025-03-30T15:34:55.696" v="455" actId="1076"/>
          <ac:spMkLst>
            <pc:docMk/>
            <pc:sldMk cId="1253239963" sldId="258"/>
            <ac:spMk id="8" creationId="{FCA4CE92-C559-D2CB-C8B6-AE137A7197ED}"/>
          </ac:spMkLst>
        </pc:spChg>
        <pc:spChg chg="add mod ord">
          <ac:chgData name="Cohen, Joshua" userId="3153763d-1f7a-42d8-9530-4f2227e63683" providerId="ADAL" clId="{0E10CDFC-BC8A-4B45-A0A3-85FCF8944A0C}" dt="2025-03-30T15:49:15.456" v="679" actId="1076"/>
          <ac:spMkLst>
            <pc:docMk/>
            <pc:sldMk cId="1253239963" sldId="258"/>
            <ac:spMk id="9" creationId="{F00ABC0A-DCB4-BB3E-D189-6B0DF8443842}"/>
          </ac:spMkLst>
        </pc:spChg>
        <pc:spChg chg="add mod">
          <ac:chgData name="Cohen, Joshua" userId="3153763d-1f7a-42d8-9530-4f2227e63683" providerId="ADAL" clId="{0E10CDFC-BC8A-4B45-A0A3-85FCF8944A0C}" dt="2025-03-30T15:35:08.856" v="459" actId="14100"/>
          <ac:spMkLst>
            <pc:docMk/>
            <pc:sldMk cId="1253239963" sldId="258"/>
            <ac:spMk id="10" creationId="{91ACED10-7B79-3FD9-E09E-F4CD45406CB7}"/>
          </ac:spMkLst>
        </pc:spChg>
        <pc:spChg chg="add mod">
          <ac:chgData name="Cohen, Joshua" userId="3153763d-1f7a-42d8-9530-4f2227e63683" providerId="ADAL" clId="{0E10CDFC-BC8A-4B45-A0A3-85FCF8944A0C}" dt="2025-03-30T15:35:23.337" v="464" actId="14100"/>
          <ac:spMkLst>
            <pc:docMk/>
            <pc:sldMk cId="1253239963" sldId="258"/>
            <ac:spMk id="11" creationId="{5D8D9B9A-6501-5324-EF99-AED7B91B7F4C}"/>
          </ac:spMkLst>
        </pc:spChg>
        <pc:spChg chg="add mod">
          <ac:chgData name="Cohen, Joshua" userId="3153763d-1f7a-42d8-9530-4f2227e63683" providerId="ADAL" clId="{0E10CDFC-BC8A-4B45-A0A3-85FCF8944A0C}" dt="2025-03-30T15:49:04.846" v="676" actId="14100"/>
          <ac:spMkLst>
            <pc:docMk/>
            <pc:sldMk cId="1253239963" sldId="258"/>
            <ac:spMk id="12" creationId="{D6A17879-69E4-52F4-AF94-DF781F723545}"/>
          </ac:spMkLst>
        </pc:spChg>
        <pc:spChg chg="add mod ord">
          <ac:chgData name="Cohen, Joshua" userId="3153763d-1f7a-42d8-9530-4f2227e63683" providerId="ADAL" clId="{0E10CDFC-BC8A-4B45-A0A3-85FCF8944A0C}" dt="2025-03-30T16:13:37.924" v="1040" actId="14100"/>
          <ac:spMkLst>
            <pc:docMk/>
            <pc:sldMk cId="1253239963" sldId="258"/>
            <ac:spMk id="13" creationId="{756B598C-10FB-C46C-000A-60D41C5A2972}"/>
          </ac:spMkLst>
        </pc:spChg>
        <pc:spChg chg="add mod">
          <ac:chgData name="Cohen, Joshua" userId="3153763d-1f7a-42d8-9530-4f2227e63683" providerId="ADAL" clId="{0E10CDFC-BC8A-4B45-A0A3-85FCF8944A0C}" dt="2025-03-30T15:49:38.038" v="689" actId="14100"/>
          <ac:spMkLst>
            <pc:docMk/>
            <pc:sldMk cId="1253239963" sldId="258"/>
            <ac:spMk id="14" creationId="{28086044-52A4-CDC0-0957-3AE66C2972AB}"/>
          </ac:spMkLst>
        </pc:spChg>
        <pc:spChg chg="add mod">
          <ac:chgData name="Cohen, Joshua" userId="3153763d-1f7a-42d8-9530-4f2227e63683" providerId="ADAL" clId="{0E10CDFC-BC8A-4B45-A0A3-85FCF8944A0C}" dt="2025-03-30T15:50:02.206" v="695" actId="14100"/>
          <ac:spMkLst>
            <pc:docMk/>
            <pc:sldMk cId="1253239963" sldId="258"/>
            <ac:spMk id="15" creationId="{7796F6B3-1EBC-C0EF-DB59-048A2DF86048}"/>
          </ac:spMkLst>
        </pc:spChg>
        <pc:spChg chg="add mod">
          <ac:chgData name="Cohen, Joshua" userId="3153763d-1f7a-42d8-9530-4f2227e63683" providerId="ADAL" clId="{0E10CDFC-BC8A-4B45-A0A3-85FCF8944A0C}" dt="2025-03-30T15:57:49.141" v="838" actId="1076"/>
          <ac:spMkLst>
            <pc:docMk/>
            <pc:sldMk cId="1253239963" sldId="258"/>
            <ac:spMk id="16" creationId="{8DAAF85E-C882-AF39-5DEE-951D8A633992}"/>
          </ac:spMkLst>
        </pc:spChg>
        <pc:spChg chg="add mod">
          <ac:chgData name="Cohen, Joshua" userId="3153763d-1f7a-42d8-9530-4f2227e63683" providerId="ADAL" clId="{0E10CDFC-BC8A-4B45-A0A3-85FCF8944A0C}" dt="2025-03-30T16:06:35.197" v="1010" actId="1076"/>
          <ac:spMkLst>
            <pc:docMk/>
            <pc:sldMk cId="1253239963" sldId="258"/>
            <ac:spMk id="17" creationId="{B00C1429-AD7C-3FBB-FC68-2C84B243C7E5}"/>
          </ac:spMkLst>
        </pc:spChg>
      </pc:sldChg>
      <pc:sldChg chg="addSp delSp modSp mod">
        <pc:chgData name="Cohen, Joshua" userId="3153763d-1f7a-42d8-9530-4f2227e63683" providerId="ADAL" clId="{0E10CDFC-BC8A-4B45-A0A3-85FCF8944A0C}" dt="2025-03-30T16:18:23.013" v="1113" actId="14100"/>
        <pc:sldMkLst>
          <pc:docMk/>
          <pc:sldMk cId="3746971551" sldId="259"/>
        </pc:sldMkLst>
        <pc:spChg chg="add mod">
          <ac:chgData name="Cohen, Joshua" userId="3153763d-1f7a-42d8-9530-4f2227e63683" providerId="ADAL" clId="{0E10CDFC-BC8A-4B45-A0A3-85FCF8944A0C}" dt="2025-03-30T16:18:23.013" v="1113" actId="14100"/>
          <ac:spMkLst>
            <pc:docMk/>
            <pc:sldMk cId="3746971551" sldId="259"/>
            <ac:spMk id="2" creationId="{39D4A4FE-A2E2-7A86-9407-1C42E79A6E8D}"/>
          </ac:spMkLst>
        </pc:spChg>
        <pc:spChg chg="add mod">
          <ac:chgData name="Cohen, Joshua" userId="3153763d-1f7a-42d8-9530-4f2227e63683" providerId="ADAL" clId="{0E10CDFC-BC8A-4B45-A0A3-85FCF8944A0C}" dt="2025-03-30T15:33:11" v="422" actId="1076"/>
          <ac:spMkLst>
            <pc:docMk/>
            <pc:sldMk cId="3746971551" sldId="259"/>
            <ac:spMk id="4" creationId="{728834F4-DAB2-32DF-55A5-3E35A7760E5F}"/>
          </ac:spMkLst>
        </pc:spChg>
        <pc:spChg chg="add mod ord">
          <ac:chgData name="Cohen, Joshua" userId="3153763d-1f7a-42d8-9530-4f2227e63683" providerId="ADAL" clId="{0E10CDFC-BC8A-4B45-A0A3-85FCF8944A0C}" dt="2025-03-30T16:01:46.845" v="913" actId="166"/>
          <ac:spMkLst>
            <pc:docMk/>
            <pc:sldMk cId="3746971551" sldId="259"/>
            <ac:spMk id="5" creationId="{1FCDC29B-19BE-9604-A0E9-FC5B35F09E12}"/>
          </ac:spMkLst>
        </pc:spChg>
        <pc:spChg chg="add mod">
          <ac:chgData name="Cohen, Joshua" userId="3153763d-1f7a-42d8-9530-4f2227e63683" providerId="ADAL" clId="{0E10CDFC-BC8A-4B45-A0A3-85FCF8944A0C}" dt="2025-03-30T15:33:44.008" v="435" actId="1076"/>
          <ac:spMkLst>
            <pc:docMk/>
            <pc:sldMk cId="3746971551" sldId="259"/>
            <ac:spMk id="6" creationId="{F57A729B-DCD3-7BA7-B611-0921972767B4}"/>
          </ac:spMkLst>
        </pc:spChg>
        <pc:spChg chg="add mod">
          <ac:chgData name="Cohen, Joshua" userId="3153763d-1f7a-42d8-9530-4f2227e63683" providerId="ADAL" clId="{0E10CDFC-BC8A-4B45-A0A3-85FCF8944A0C}" dt="2025-03-30T15:33:48.902" v="439" actId="1076"/>
          <ac:spMkLst>
            <pc:docMk/>
            <pc:sldMk cId="3746971551" sldId="259"/>
            <ac:spMk id="7" creationId="{9C871A0A-1E61-65E5-D62F-CB7251120CA0}"/>
          </ac:spMkLst>
        </pc:spChg>
        <pc:spChg chg="add mod">
          <ac:chgData name="Cohen, Joshua" userId="3153763d-1f7a-42d8-9530-4f2227e63683" providerId="ADAL" clId="{0E10CDFC-BC8A-4B45-A0A3-85FCF8944A0C}" dt="2025-03-30T15:33:56.340" v="443" actId="1076"/>
          <ac:spMkLst>
            <pc:docMk/>
            <pc:sldMk cId="3746971551" sldId="259"/>
            <ac:spMk id="8" creationId="{5BE28C62-E698-6A94-F192-CC18EBECB6B6}"/>
          </ac:spMkLst>
        </pc:spChg>
        <pc:spChg chg="add mod">
          <ac:chgData name="Cohen, Joshua" userId="3153763d-1f7a-42d8-9530-4f2227e63683" providerId="ADAL" clId="{0E10CDFC-BC8A-4B45-A0A3-85FCF8944A0C}" dt="2025-03-30T15:33:53.494" v="442" actId="1076"/>
          <ac:spMkLst>
            <pc:docMk/>
            <pc:sldMk cId="3746971551" sldId="259"/>
            <ac:spMk id="9" creationId="{DF99F619-7AA3-8219-E699-1F66BF19A604}"/>
          </ac:spMkLst>
        </pc:spChg>
        <pc:spChg chg="add mod">
          <ac:chgData name="Cohen, Joshua" userId="3153763d-1f7a-42d8-9530-4f2227e63683" providerId="ADAL" clId="{0E10CDFC-BC8A-4B45-A0A3-85FCF8944A0C}" dt="2025-03-30T15:34:01.810" v="445" actId="1076"/>
          <ac:spMkLst>
            <pc:docMk/>
            <pc:sldMk cId="3746971551" sldId="259"/>
            <ac:spMk id="10" creationId="{51BB2E05-C259-686B-62F9-E90F7EBAE6E3}"/>
          </ac:spMkLst>
        </pc:spChg>
        <pc:spChg chg="add mod">
          <ac:chgData name="Cohen, Joshua" userId="3153763d-1f7a-42d8-9530-4f2227e63683" providerId="ADAL" clId="{0E10CDFC-BC8A-4B45-A0A3-85FCF8944A0C}" dt="2025-03-30T15:34:01.810" v="445" actId="1076"/>
          <ac:spMkLst>
            <pc:docMk/>
            <pc:sldMk cId="3746971551" sldId="259"/>
            <ac:spMk id="11" creationId="{FB6EB82A-C2D6-1491-8CDC-FB2F28A79C9C}"/>
          </ac:spMkLst>
        </pc:spChg>
        <pc:spChg chg="add mod">
          <ac:chgData name="Cohen, Joshua" userId="3153763d-1f7a-42d8-9530-4f2227e63683" providerId="ADAL" clId="{0E10CDFC-BC8A-4B45-A0A3-85FCF8944A0C}" dt="2025-03-30T15:34:01.810" v="445" actId="1076"/>
          <ac:spMkLst>
            <pc:docMk/>
            <pc:sldMk cId="3746971551" sldId="259"/>
            <ac:spMk id="12" creationId="{11CEF95B-E39D-A794-9182-A7CB94D98643}"/>
          </ac:spMkLst>
        </pc:spChg>
        <pc:spChg chg="add mod">
          <ac:chgData name="Cohen, Joshua" userId="3153763d-1f7a-42d8-9530-4f2227e63683" providerId="ADAL" clId="{0E10CDFC-BC8A-4B45-A0A3-85FCF8944A0C}" dt="2025-03-30T15:34:01.810" v="445" actId="1076"/>
          <ac:spMkLst>
            <pc:docMk/>
            <pc:sldMk cId="3746971551" sldId="259"/>
            <ac:spMk id="13" creationId="{A139B36B-6B96-72D8-A5C1-6D035EAF79E0}"/>
          </ac:spMkLst>
        </pc:spChg>
        <pc:spChg chg="add mod">
          <ac:chgData name="Cohen, Joshua" userId="3153763d-1f7a-42d8-9530-4f2227e63683" providerId="ADAL" clId="{0E10CDFC-BC8A-4B45-A0A3-85FCF8944A0C}" dt="2025-03-30T15:34:12.126" v="447" actId="1076"/>
          <ac:spMkLst>
            <pc:docMk/>
            <pc:sldMk cId="3746971551" sldId="259"/>
            <ac:spMk id="14" creationId="{94D0E685-240A-5DEF-624D-74BF345474C1}"/>
          </ac:spMkLst>
        </pc:spChg>
        <pc:spChg chg="add mod">
          <ac:chgData name="Cohen, Joshua" userId="3153763d-1f7a-42d8-9530-4f2227e63683" providerId="ADAL" clId="{0E10CDFC-BC8A-4B45-A0A3-85FCF8944A0C}" dt="2025-03-30T15:34:12.126" v="447" actId="1076"/>
          <ac:spMkLst>
            <pc:docMk/>
            <pc:sldMk cId="3746971551" sldId="259"/>
            <ac:spMk id="15" creationId="{29D6208F-F987-0D54-5F48-BFA632B794A4}"/>
          </ac:spMkLst>
        </pc:spChg>
        <pc:spChg chg="add mod">
          <ac:chgData name="Cohen, Joshua" userId="3153763d-1f7a-42d8-9530-4f2227e63683" providerId="ADAL" clId="{0E10CDFC-BC8A-4B45-A0A3-85FCF8944A0C}" dt="2025-03-30T15:34:12.126" v="447" actId="1076"/>
          <ac:spMkLst>
            <pc:docMk/>
            <pc:sldMk cId="3746971551" sldId="259"/>
            <ac:spMk id="16" creationId="{F7E892AA-BC3E-9EF2-A6A2-7B332200F857}"/>
          </ac:spMkLst>
        </pc:spChg>
        <pc:spChg chg="add mod">
          <ac:chgData name="Cohen, Joshua" userId="3153763d-1f7a-42d8-9530-4f2227e63683" providerId="ADAL" clId="{0E10CDFC-BC8A-4B45-A0A3-85FCF8944A0C}" dt="2025-03-30T15:34:12.126" v="447" actId="1076"/>
          <ac:spMkLst>
            <pc:docMk/>
            <pc:sldMk cId="3746971551" sldId="259"/>
            <ac:spMk id="17" creationId="{03326873-6143-310F-4749-87A63E480C07}"/>
          </ac:spMkLst>
        </pc:spChg>
        <pc:spChg chg="add mod">
          <ac:chgData name="Cohen, Joshua" userId="3153763d-1f7a-42d8-9530-4f2227e63683" providerId="ADAL" clId="{0E10CDFC-BC8A-4B45-A0A3-85FCF8944A0C}" dt="2025-03-30T15:34:12.126" v="447" actId="1076"/>
          <ac:spMkLst>
            <pc:docMk/>
            <pc:sldMk cId="3746971551" sldId="259"/>
            <ac:spMk id="18" creationId="{6870F4F5-241F-B3A7-7AE4-B22F9A2EA2B5}"/>
          </ac:spMkLst>
        </pc:spChg>
        <pc:spChg chg="add mod">
          <ac:chgData name="Cohen, Joshua" userId="3153763d-1f7a-42d8-9530-4f2227e63683" providerId="ADAL" clId="{0E10CDFC-BC8A-4B45-A0A3-85FCF8944A0C}" dt="2025-03-30T15:34:12.126" v="447" actId="1076"/>
          <ac:spMkLst>
            <pc:docMk/>
            <pc:sldMk cId="3746971551" sldId="259"/>
            <ac:spMk id="19" creationId="{EA61D611-5060-0022-039C-063366514A39}"/>
          </ac:spMkLst>
        </pc:spChg>
        <pc:spChg chg="add mod">
          <ac:chgData name="Cohen, Joshua" userId="3153763d-1f7a-42d8-9530-4f2227e63683" providerId="ADAL" clId="{0E10CDFC-BC8A-4B45-A0A3-85FCF8944A0C}" dt="2025-03-30T15:34:12.126" v="447" actId="1076"/>
          <ac:spMkLst>
            <pc:docMk/>
            <pc:sldMk cId="3746971551" sldId="259"/>
            <ac:spMk id="20" creationId="{02D0305F-9518-B1BB-4639-A9B4A1C8B747}"/>
          </ac:spMkLst>
        </pc:spChg>
        <pc:spChg chg="add mod">
          <ac:chgData name="Cohen, Joshua" userId="3153763d-1f7a-42d8-9530-4f2227e63683" providerId="ADAL" clId="{0E10CDFC-BC8A-4B45-A0A3-85FCF8944A0C}" dt="2025-03-30T15:34:12.126" v="447" actId="1076"/>
          <ac:spMkLst>
            <pc:docMk/>
            <pc:sldMk cId="3746971551" sldId="259"/>
            <ac:spMk id="21" creationId="{BAAD2236-CEE3-3D5F-3FB7-7911A219C886}"/>
          </ac:spMkLst>
        </pc:spChg>
        <pc:spChg chg="add mod">
          <ac:chgData name="Cohen, Joshua" userId="3153763d-1f7a-42d8-9530-4f2227e63683" providerId="ADAL" clId="{0E10CDFC-BC8A-4B45-A0A3-85FCF8944A0C}" dt="2025-03-30T15:34:20.507" v="450" actId="1076"/>
          <ac:spMkLst>
            <pc:docMk/>
            <pc:sldMk cId="3746971551" sldId="259"/>
            <ac:spMk id="22" creationId="{17C1BA11-9248-73CC-40A4-610EA0ACDB15}"/>
          </ac:spMkLst>
        </pc:spChg>
        <pc:spChg chg="add mod">
          <ac:chgData name="Cohen, Joshua" userId="3153763d-1f7a-42d8-9530-4f2227e63683" providerId="ADAL" clId="{0E10CDFC-BC8A-4B45-A0A3-85FCF8944A0C}" dt="2025-03-30T15:34:30.367" v="453" actId="207"/>
          <ac:spMkLst>
            <pc:docMk/>
            <pc:sldMk cId="3746971551" sldId="259"/>
            <ac:spMk id="23" creationId="{306DD41D-6725-F25A-8CE4-57227E997EDE}"/>
          </ac:spMkLst>
        </pc:spChg>
        <pc:spChg chg="add mod ord">
          <ac:chgData name="Cohen, Joshua" userId="3153763d-1f7a-42d8-9530-4f2227e63683" providerId="ADAL" clId="{0E10CDFC-BC8A-4B45-A0A3-85FCF8944A0C}" dt="2025-03-30T16:02:08.372" v="921" actId="166"/>
          <ac:spMkLst>
            <pc:docMk/>
            <pc:sldMk cId="3746971551" sldId="259"/>
            <ac:spMk id="24" creationId="{9EE46B6F-DF4F-5758-A17E-0EC4B1F1CD1D}"/>
          </ac:spMkLst>
        </pc:spChg>
        <pc:spChg chg="add mod">
          <ac:chgData name="Cohen, Joshua" userId="3153763d-1f7a-42d8-9530-4f2227e63683" providerId="ADAL" clId="{0E10CDFC-BC8A-4B45-A0A3-85FCF8944A0C}" dt="2025-03-30T16:00:53.713" v="900" actId="14100"/>
          <ac:spMkLst>
            <pc:docMk/>
            <pc:sldMk cId="3746971551" sldId="259"/>
            <ac:spMk id="25" creationId="{DAD9EEC4-CB34-0169-F578-3085B22CAF52}"/>
          </ac:spMkLst>
        </pc:spChg>
        <pc:spChg chg="add mod">
          <ac:chgData name="Cohen, Joshua" userId="3153763d-1f7a-42d8-9530-4f2227e63683" providerId="ADAL" clId="{0E10CDFC-BC8A-4B45-A0A3-85FCF8944A0C}" dt="2025-03-30T16:00:56.496" v="901" actId="14100"/>
          <ac:spMkLst>
            <pc:docMk/>
            <pc:sldMk cId="3746971551" sldId="259"/>
            <ac:spMk id="27" creationId="{70DD2357-2D99-3A11-A611-B08D641BC608}"/>
          </ac:spMkLst>
        </pc:spChg>
        <pc:spChg chg="add mod">
          <ac:chgData name="Cohen, Joshua" userId="3153763d-1f7a-42d8-9530-4f2227e63683" providerId="ADAL" clId="{0E10CDFC-BC8A-4B45-A0A3-85FCF8944A0C}" dt="2025-03-30T16:00:43.373" v="896" actId="14100"/>
          <ac:spMkLst>
            <pc:docMk/>
            <pc:sldMk cId="3746971551" sldId="259"/>
            <ac:spMk id="28" creationId="{46A2B849-39AA-5898-AF1C-0C4F5D81D89B}"/>
          </ac:spMkLst>
        </pc:spChg>
        <pc:spChg chg="add mod">
          <ac:chgData name="Cohen, Joshua" userId="3153763d-1f7a-42d8-9530-4f2227e63683" providerId="ADAL" clId="{0E10CDFC-BC8A-4B45-A0A3-85FCF8944A0C}" dt="2025-03-30T16:00:51.438" v="899" actId="1076"/>
          <ac:spMkLst>
            <pc:docMk/>
            <pc:sldMk cId="3746971551" sldId="259"/>
            <ac:spMk id="29" creationId="{74F98931-E1AD-07B3-1D25-5F82102ADC6F}"/>
          </ac:spMkLst>
        </pc:spChg>
        <pc:spChg chg="add mod">
          <ac:chgData name="Cohen, Joshua" userId="3153763d-1f7a-42d8-9530-4f2227e63683" providerId="ADAL" clId="{0E10CDFC-BC8A-4B45-A0A3-85FCF8944A0C}" dt="2025-03-30T16:01:56.595" v="916" actId="14100"/>
          <ac:spMkLst>
            <pc:docMk/>
            <pc:sldMk cId="3746971551" sldId="259"/>
            <ac:spMk id="30" creationId="{71905707-8442-E4B0-D67A-5E9A9C8779F4}"/>
          </ac:spMkLst>
        </pc:spChg>
        <pc:spChg chg="add mod">
          <ac:chgData name="Cohen, Joshua" userId="3153763d-1f7a-42d8-9530-4f2227e63683" providerId="ADAL" clId="{0E10CDFC-BC8A-4B45-A0A3-85FCF8944A0C}" dt="2025-03-30T16:02:17.176" v="923" actId="14100"/>
          <ac:spMkLst>
            <pc:docMk/>
            <pc:sldMk cId="3746971551" sldId="259"/>
            <ac:spMk id="31" creationId="{CEEB1955-D047-8333-CDD9-9D4CDBA5CCF3}"/>
          </ac:spMkLst>
        </pc:spChg>
      </pc:sldChg>
      <pc:sldChg chg="addSp delSp modSp new mod">
        <pc:chgData name="Cohen, Joshua" userId="3153763d-1f7a-42d8-9530-4f2227e63683" providerId="ADAL" clId="{0E10CDFC-BC8A-4B45-A0A3-85FCF8944A0C}" dt="2025-03-30T16:18:35.558" v="1131" actId="20577"/>
        <pc:sldMkLst>
          <pc:docMk/>
          <pc:sldMk cId="2448777677" sldId="260"/>
        </pc:sldMkLst>
        <pc:spChg chg="add mod">
          <ac:chgData name="Cohen, Joshua" userId="3153763d-1f7a-42d8-9530-4f2227e63683" providerId="ADAL" clId="{0E10CDFC-BC8A-4B45-A0A3-85FCF8944A0C}" dt="2025-03-30T16:18:35.558" v="1131" actId="20577"/>
          <ac:spMkLst>
            <pc:docMk/>
            <pc:sldMk cId="2448777677" sldId="260"/>
            <ac:spMk id="2" creationId="{25B9DCD8-D6AA-E659-CCDE-9777FC287675}"/>
          </ac:spMkLst>
        </pc:spChg>
        <pc:spChg chg="add mod">
          <ac:chgData name="Cohen, Joshua" userId="3153763d-1f7a-42d8-9530-4f2227e63683" providerId="ADAL" clId="{0E10CDFC-BC8A-4B45-A0A3-85FCF8944A0C}" dt="2025-03-30T15:38:06.129" v="501" actId="1076"/>
          <ac:spMkLst>
            <pc:docMk/>
            <pc:sldMk cId="2448777677" sldId="260"/>
            <ac:spMk id="4" creationId="{39452FAB-5898-886B-A9BA-D3C295A0B71D}"/>
          </ac:spMkLst>
        </pc:spChg>
        <pc:spChg chg="mod">
          <ac:chgData name="Cohen, Joshua" userId="3153763d-1f7a-42d8-9530-4f2227e63683" providerId="ADAL" clId="{0E10CDFC-BC8A-4B45-A0A3-85FCF8944A0C}" dt="2025-03-30T15:37:53.808" v="496"/>
          <ac:spMkLst>
            <pc:docMk/>
            <pc:sldMk cId="2448777677" sldId="260"/>
            <ac:spMk id="6" creationId="{B023976E-B0A7-4E14-EB70-61BB423C6EE7}"/>
          </ac:spMkLst>
        </pc:spChg>
        <pc:spChg chg="mod">
          <ac:chgData name="Cohen, Joshua" userId="3153763d-1f7a-42d8-9530-4f2227e63683" providerId="ADAL" clId="{0E10CDFC-BC8A-4B45-A0A3-85FCF8944A0C}" dt="2025-03-30T15:37:53.808" v="496"/>
          <ac:spMkLst>
            <pc:docMk/>
            <pc:sldMk cId="2448777677" sldId="260"/>
            <ac:spMk id="13" creationId="{115EDED9-6212-F9D2-9973-26852D00F92A}"/>
          </ac:spMkLst>
        </pc:spChg>
        <pc:spChg chg="mod">
          <ac:chgData name="Cohen, Joshua" userId="3153763d-1f7a-42d8-9530-4f2227e63683" providerId="ADAL" clId="{0E10CDFC-BC8A-4B45-A0A3-85FCF8944A0C}" dt="2025-03-30T15:37:53.808" v="496"/>
          <ac:spMkLst>
            <pc:docMk/>
            <pc:sldMk cId="2448777677" sldId="260"/>
            <ac:spMk id="14" creationId="{C2A11E32-53A1-245C-BBFF-681688569DD0}"/>
          </ac:spMkLst>
        </pc:spChg>
        <pc:spChg chg="mod">
          <ac:chgData name="Cohen, Joshua" userId="3153763d-1f7a-42d8-9530-4f2227e63683" providerId="ADAL" clId="{0E10CDFC-BC8A-4B45-A0A3-85FCF8944A0C}" dt="2025-03-30T15:37:53.808" v="496"/>
          <ac:spMkLst>
            <pc:docMk/>
            <pc:sldMk cId="2448777677" sldId="260"/>
            <ac:spMk id="15" creationId="{3A5306F1-CE4D-CFAB-2740-E0AE0098112A}"/>
          </ac:spMkLst>
        </pc:spChg>
        <pc:spChg chg="add mod">
          <ac:chgData name="Cohen, Joshua" userId="3153763d-1f7a-42d8-9530-4f2227e63683" providerId="ADAL" clId="{0E10CDFC-BC8A-4B45-A0A3-85FCF8944A0C}" dt="2025-03-30T15:38:24.504" v="505" actId="2085"/>
          <ac:spMkLst>
            <pc:docMk/>
            <pc:sldMk cId="2448777677" sldId="260"/>
            <ac:spMk id="16" creationId="{F089865A-1DAB-1751-2B47-0D42BDAD6F9E}"/>
          </ac:spMkLst>
        </pc:spChg>
        <pc:spChg chg="add mod">
          <ac:chgData name="Cohen, Joshua" userId="3153763d-1f7a-42d8-9530-4f2227e63683" providerId="ADAL" clId="{0E10CDFC-BC8A-4B45-A0A3-85FCF8944A0C}" dt="2025-03-30T15:39:00.194" v="516" actId="2085"/>
          <ac:spMkLst>
            <pc:docMk/>
            <pc:sldMk cId="2448777677" sldId="260"/>
            <ac:spMk id="17" creationId="{C02D9688-2E82-8CD5-A32D-AC3E73BA75DD}"/>
          </ac:spMkLst>
        </pc:spChg>
        <pc:spChg chg="add mod">
          <ac:chgData name="Cohen, Joshua" userId="3153763d-1f7a-42d8-9530-4f2227e63683" providerId="ADAL" clId="{0E10CDFC-BC8A-4B45-A0A3-85FCF8944A0C}" dt="2025-03-30T15:39:00.194" v="516" actId="2085"/>
          <ac:spMkLst>
            <pc:docMk/>
            <pc:sldMk cId="2448777677" sldId="260"/>
            <ac:spMk id="18" creationId="{B14A0793-5D6C-18D7-E673-920E60068FEE}"/>
          </ac:spMkLst>
        </pc:spChg>
        <pc:spChg chg="add mod">
          <ac:chgData name="Cohen, Joshua" userId="3153763d-1f7a-42d8-9530-4f2227e63683" providerId="ADAL" clId="{0E10CDFC-BC8A-4B45-A0A3-85FCF8944A0C}" dt="2025-03-30T15:39:18.259" v="521" actId="14100"/>
          <ac:spMkLst>
            <pc:docMk/>
            <pc:sldMk cId="2448777677" sldId="260"/>
            <ac:spMk id="19" creationId="{F5AA39C0-E1D2-20A1-11BF-780C5CEC71D0}"/>
          </ac:spMkLst>
        </pc:spChg>
        <pc:spChg chg="add mod">
          <ac:chgData name="Cohen, Joshua" userId="3153763d-1f7a-42d8-9530-4f2227e63683" providerId="ADAL" clId="{0E10CDFC-BC8A-4B45-A0A3-85FCF8944A0C}" dt="2025-03-30T15:39:10.664" v="520" actId="1036"/>
          <ac:spMkLst>
            <pc:docMk/>
            <pc:sldMk cId="2448777677" sldId="260"/>
            <ac:spMk id="20" creationId="{C025006A-7F24-C53A-55C8-044B77780991}"/>
          </ac:spMkLst>
        </pc:spChg>
        <pc:spChg chg="add mod">
          <ac:chgData name="Cohen, Joshua" userId="3153763d-1f7a-42d8-9530-4f2227e63683" providerId="ADAL" clId="{0E10CDFC-BC8A-4B45-A0A3-85FCF8944A0C}" dt="2025-03-30T15:39:27.099" v="523" actId="1076"/>
          <ac:spMkLst>
            <pc:docMk/>
            <pc:sldMk cId="2448777677" sldId="260"/>
            <ac:spMk id="21" creationId="{A4F9246B-235A-8EFB-4B9F-53A4B1EB889A}"/>
          </ac:spMkLst>
        </pc:spChg>
        <pc:spChg chg="add mod">
          <ac:chgData name="Cohen, Joshua" userId="3153763d-1f7a-42d8-9530-4f2227e63683" providerId="ADAL" clId="{0E10CDFC-BC8A-4B45-A0A3-85FCF8944A0C}" dt="2025-03-30T15:39:40.845" v="526" actId="1076"/>
          <ac:spMkLst>
            <pc:docMk/>
            <pc:sldMk cId="2448777677" sldId="260"/>
            <ac:spMk id="22" creationId="{E97A4896-34F0-1999-C071-9A00E8C539A5}"/>
          </ac:spMkLst>
        </pc:spChg>
        <pc:grpChg chg="add mod ord">
          <ac:chgData name="Cohen, Joshua" userId="3153763d-1f7a-42d8-9530-4f2227e63683" providerId="ADAL" clId="{0E10CDFC-BC8A-4B45-A0A3-85FCF8944A0C}" dt="2025-03-30T15:39:08.932" v="519" actId="166"/>
          <ac:grpSpMkLst>
            <pc:docMk/>
            <pc:sldMk cId="2448777677" sldId="260"/>
            <ac:grpSpMk id="5" creationId="{9133ED25-7B57-41B9-C186-948F774A893A}"/>
          </ac:grpSpMkLst>
        </pc:grpChg>
        <pc:cxnChg chg="mod">
          <ac:chgData name="Cohen, Joshua" userId="3153763d-1f7a-42d8-9530-4f2227e63683" providerId="ADAL" clId="{0E10CDFC-BC8A-4B45-A0A3-85FCF8944A0C}" dt="2025-03-30T15:37:53.808" v="496"/>
          <ac:cxnSpMkLst>
            <pc:docMk/>
            <pc:sldMk cId="2448777677" sldId="260"/>
            <ac:cxnSpMk id="7" creationId="{F7B39E7B-47E0-DE0E-C6A6-30020420F51A}"/>
          </ac:cxnSpMkLst>
        </pc:cxnChg>
        <pc:cxnChg chg="mod">
          <ac:chgData name="Cohen, Joshua" userId="3153763d-1f7a-42d8-9530-4f2227e63683" providerId="ADAL" clId="{0E10CDFC-BC8A-4B45-A0A3-85FCF8944A0C}" dt="2025-03-30T15:37:53.808" v="496"/>
          <ac:cxnSpMkLst>
            <pc:docMk/>
            <pc:sldMk cId="2448777677" sldId="260"/>
            <ac:cxnSpMk id="8" creationId="{31F46D74-8033-A180-F99B-B723980B8050}"/>
          </ac:cxnSpMkLst>
        </pc:cxnChg>
        <pc:cxnChg chg="mod">
          <ac:chgData name="Cohen, Joshua" userId="3153763d-1f7a-42d8-9530-4f2227e63683" providerId="ADAL" clId="{0E10CDFC-BC8A-4B45-A0A3-85FCF8944A0C}" dt="2025-03-30T15:37:53.808" v="496"/>
          <ac:cxnSpMkLst>
            <pc:docMk/>
            <pc:sldMk cId="2448777677" sldId="260"/>
            <ac:cxnSpMk id="9" creationId="{8BFFF98F-8BC6-D87A-027E-A0A8800A9A7B}"/>
          </ac:cxnSpMkLst>
        </pc:cxnChg>
        <pc:cxnChg chg="mod">
          <ac:chgData name="Cohen, Joshua" userId="3153763d-1f7a-42d8-9530-4f2227e63683" providerId="ADAL" clId="{0E10CDFC-BC8A-4B45-A0A3-85FCF8944A0C}" dt="2025-03-30T15:37:53.808" v="496"/>
          <ac:cxnSpMkLst>
            <pc:docMk/>
            <pc:sldMk cId="2448777677" sldId="260"/>
            <ac:cxnSpMk id="10" creationId="{6AA333C1-CF2F-0BF6-A462-61E4743CC53E}"/>
          </ac:cxnSpMkLst>
        </pc:cxnChg>
        <pc:cxnChg chg="mod">
          <ac:chgData name="Cohen, Joshua" userId="3153763d-1f7a-42d8-9530-4f2227e63683" providerId="ADAL" clId="{0E10CDFC-BC8A-4B45-A0A3-85FCF8944A0C}" dt="2025-03-30T15:37:53.808" v="496"/>
          <ac:cxnSpMkLst>
            <pc:docMk/>
            <pc:sldMk cId="2448777677" sldId="260"/>
            <ac:cxnSpMk id="11" creationId="{1BE5B1D0-18E9-FF82-9EF0-4BE8D852A2E6}"/>
          </ac:cxnSpMkLst>
        </pc:cxnChg>
      </pc:sldChg>
      <pc:sldChg chg="addSp modSp add mod">
        <pc:chgData name="Cohen, Joshua" userId="3153763d-1f7a-42d8-9530-4f2227e63683" providerId="ADAL" clId="{0E10CDFC-BC8A-4B45-A0A3-85FCF8944A0C}" dt="2025-03-30T16:18:51.457" v="1179" actId="20577"/>
        <pc:sldMkLst>
          <pc:docMk/>
          <pc:sldMk cId="1864426961" sldId="261"/>
        </pc:sldMkLst>
        <pc:spChg chg="add mod">
          <ac:chgData name="Cohen, Joshua" userId="3153763d-1f7a-42d8-9530-4f2227e63683" providerId="ADAL" clId="{0E10CDFC-BC8A-4B45-A0A3-85FCF8944A0C}" dt="2025-03-30T16:09:46.634" v="1039" actId="207"/>
          <ac:spMkLst>
            <pc:docMk/>
            <pc:sldMk cId="1864426961" sldId="261"/>
            <ac:spMk id="2" creationId="{B38631FF-EB04-0537-DE33-5D1B1293241D}"/>
          </ac:spMkLst>
        </pc:spChg>
        <pc:spChg chg="add mod">
          <ac:chgData name="Cohen, Joshua" userId="3153763d-1f7a-42d8-9530-4f2227e63683" providerId="ADAL" clId="{0E10CDFC-BC8A-4B45-A0A3-85FCF8944A0C}" dt="2025-03-30T15:40:44.872" v="538" actId="207"/>
          <ac:spMkLst>
            <pc:docMk/>
            <pc:sldMk cId="1864426961" sldId="261"/>
            <ac:spMk id="3" creationId="{BA839A16-05E8-110B-46D6-7E7A0207C216}"/>
          </ac:spMkLst>
        </pc:spChg>
        <pc:spChg chg="add mod">
          <ac:chgData name="Cohen, Joshua" userId="3153763d-1f7a-42d8-9530-4f2227e63683" providerId="ADAL" clId="{0E10CDFC-BC8A-4B45-A0A3-85FCF8944A0C}" dt="2025-03-30T16:18:51.457" v="1179" actId="20577"/>
          <ac:spMkLst>
            <pc:docMk/>
            <pc:sldMk cId="1864426961" sldId="261"/>
            <ac:spMk id="22" creationId="{3F458271-E4DF-9A90-0A8A-2D9D435C498E}"/>
          </ac:spMkLst>
        </pc:spChg>
      </pc:sldChg>
      <pc:sldChg chg="addSp delSp modSp new mod ord">
        <pc:chgData name="Cohen, Joshua" userId="3153763d-1f7a-42d8-9530-4f2227e63683" providerId="ADAL" clId="{0E10CDFC-BC8A-4B45-A0A3-85FCF8944A0C}" dt="2025-03-30T16:18:29.542" v="1121" actId="20577"/>
        <pc:sldMkLst>
          <pc:docMk/>
          <pc:sldMk cId="1887571948" sldId="262"/>
        </pc:sldMkLst>
        <pc:spChg chg="add mod">
          <ac:chgData name="Cohen, Joshua" userId="3153763d-1f7a-42d8-9530-4f2227e63683" providerId="ADAL" clId="{0E10CDFC-BC8A-4B45-A0A3-85FCF8944A0C}" dt="2025-03-30T16:18:29.542" v="1121" actId="20577"/>
          <ac:spMkLst>
            <pc:docMk/>
            <pc:sldMk cId="1887571948" sldId="262"/>
            <ac:spMk id="2" creationId="{7F868AEA-922F-CE5E-66F7-2B9E664ED4CB}"/>
          </ac:spMkLst>
        </pc:spChg>
        <pc:spChg chg="add mod">
          <ac:chgData name="Cohen, Joshua" userId="3153763d-1f7a-42d8-9530-4f2227e63683" providerId="ADAL" clId="{0E10CDFC-BC8A-4B45-A0A3-85FCF8944A0C}" dt="2025-03-30T15:43:44.165" v="585" actId="207"/>
          <ac:spMkLst>
            <pc:docMk/>
            <pc:sldMk cId="1887571948" sldId="262"/>
            <ac:spMk id="4" creationId="{2FE640F3-5477-A58C-339A-37FA92110270}"/>
          </ac:spMkLst>
        </pc:spChg>
        <pc:spChg chg="add mod">
          <ac:chgData name="Cohen, Joshua" userId="3153763d-1f7a-42d8-9530-4f2227e63683" providerId="ADAL" clId="{0E10CDFC-BC8A-4B45-A0A3-85FCF8944A0C}" dt="2025-03-30T15:44:26.303" v="591" actId="1076"/>
          <ac:spMkLst>
            <pc:docMk/>
            <pc:sldMk cId="1887571948" sldId="262"/>
            <ac:spMk id="6" creationId="{66D542F4-5D19-5FC9-A6DA-CE11877C13B9}"/>
          </ac:spMkLst>
        </pc:spChg>
        <pc:spChg chg="add mod">
          <ac:chgData name="Cohen, Joshua" userId="3153763d-1f7a-42d8-9530-4f2227e63683" providerId="ADAL" clId="{0E10CDFC-BC8A-4B45-A0A3-85FCF8944A0C}" dt="2025-03-30T15:44:31.900" v="593" actId="1076"/>
          <ac:spMkLst>
            <pc:docMk/>
            <pc:sldMk cId="1887571948" sldId="262"/>
            <ac:spMk id="7" creationId="{89C899C0-C9E8-E438-11EF-3C69DFC11FC6}"/>
          </ac:spMkLst>
        </pc:spChg>
        <pc:spChg chg="add mod">
          <ac:chgData name="Cohen, Joshua" userId="3153763d-1f7a-42d8-9530-4f2227e63683" providerId="ADAL" clId="{0E10CDFC-BC8A-4B45-A0A3-85FCF8944A0C}" dt="2025-03-30T15:44:48.522" v="597" actId="14100"/>
          <ac:spMkLst>
            <pc:docMk/>
            <pc:sldMk cId="1887571948" sldId="262"/>
            <ac:spMk id="8" creationId="{3BD22B19-E953-3FEE-EB88-9AFFBB235B5C}"/>
          </ac:spMkLst>
        </pc:spChg>
        <pc:spChg chg="add mod">
          <ac:chgData name="Cohen, Joshua" userId="3153763d-1f7a-42d8-9530-4f2227e63683" providerId="ADAL" clId="{0E10CDFC-BC8A-4B45-A0A3-85FCF8944A0C}" dt="2025-03-30T15:45:26.372" v="611" actId="1076"/>
          <ac:spMkLst>
            <pc:docMk/>
            <pc:sldMk cId="1887571948" sldId="262"/>
            <ac:spMk id="10" creationId="{43E4DA33-6F97-1981-19D7-B436B3E02248}"/>
          </ac:spMkLst>
        </pc:spChg>
        <pc:spChg chg="add mod">
          <ac:chgData name="Cohen, Joshua" userId="3153763d-1f7a-42d8-9530-4f2227e63683" providerId="ADAL" clId="{0E10CDFC-BC8A-4B45-A0A3-85FCF8944A0C}" dt="2025-03-30T15:45:28.335" v="612" actId="1076"/>
          <ac:spMkLst>
            <pc:docMk/>
            <pc:sldMk cId="1887571948" sldId="262"/>
            <ac:spMk id="11" creationId="{4DFD1DA4-FEF5-FB79-6AD7-784CBE59FA18}"/>
          </ac:spMkLst>
        </pc:spChg>
        <pc:spChg chg="add mod">
          <ac:chgData name="Cohen, Joshua" userId="3153763d-1f7a-42d8-9530-4f2227e63683" providerId="ADAL" clId="{0E10CDFC-BC8A-4B45-A0A3-85FCF8944A0C}" dt="2025-03-30T15:45:19.767" v="610" actId="14100"/>
          <ac:spMkLst>
            <pc:docMk/>
            <pc:sldMk cId="1887571948" sldId="262"/>
            <ac:spMk id="12" creationId="{19FC8301-848B-1274-8A1D-DAE265BB73D9}"/>
          </ac:spMkLst>
        </pc:spChg>
        <pc:spChg chg="add mod">
          <ac:chgData name="Cohen, Joshua" userId="3153763d-1f7a-42d8-9530-4f2227e63683" providerId="ADAL" clId="{0E10CDFC-BC8A-4B45-A0A3-85FCF8944A0C}" dt="2025-03-30T15:46:10.521" v="634" actId="14100"/>
          <ac:spMkLst>
            <pc:docMk/>
            <pc:sldMk cId="1887571948" sldId="262"/>
            <ac:spMk id="13" creationId="{294B9857-9DF0-2C70-3FB9-66EED353FBB9}"/>
          </ac:spMkLst>
        </pc:spChg>
        <pc:spChg chg="add mod">
          <ac:chgData name="Cohen, Joshua" userId="3153763d-1f7a-42d8-9530-4f2227e63683" providerId="ADAL" clId="{0E10CDFC-BC8A-4B45-A0A3-85FCF8944A0C}" dt="2025-03-30T15:46:12.283" v="635" actId="1076"/>
          <ac:spMkLst>
            <pc:docMk/>
            <pc:sldMk cId="1887571948" sldId="262"/>
            <ac:spMk id="14" creationId="{C697056C-9631-6889-0164-2F65896992E6}"/>
          </ac:spMkLst>
        </pc:spChg>
        <pc:spChg chg="add mod">
          <ac:chgData name="Cohen, Joshua" userId="3153763d-1f7a-42d8-9530-4f2227e63683" providerId="ADAL" clId="{0E10CDFC-BC8A-4B45-A0A3-85FCF8944A0C}" dt="2025-03-30T15:45:57.415" v="624" actId="1076"/>
          <ac:spMkLst>
            <pc:docMk/>
            <pc:sldMk cId="1887571948" sldId="262"/>
            <ac:spMk id="15" creationId="{9D8F5123-A839-DD7C-C2DA-2EA537E8E48E}"/>
          </ac:spMkLst>
        </pc:spChg>
        <pc:spChg chg="add mod">
          <ac:chgData name="Cohen, Joshua" userId="3153763d-1f7a-42d8-9530-4f2227e63683" providerId="ADAL" clId="{0E10CDFC-BC8A-4B45-A0A3-85FCF8944A0C}" dt="2025-03-30T15:46:08.070" v="633" actId="1076"/>
          <ac:spMkLst>
            <pc:docMk/>
            <pc:sldMk cId="1887571948" sldId="262"/>
            <ac:spMk id="16" creationId="{A915E7A2-319B-34EE-C6C9-B6FBB94AC389}"/>
          </ac:spMkLst>
        </pc:spChg>
        <pc:spChg chg="add mod ord">
          <ac:chgData name="Cohen, Joshua" userId="3153763d-1f7a-42d8-9530-4f2227e63683" providerId="ADAL" clId="{0E10CDFC-BC8A-4B45-A0A3-85FCF8944A0C}" dt="2025-03-30T16:03:13.447" v="968" actId="1038"/>
          <ac:spMkLst>
            <pc:docMk/>
            <pc:sldMk cId="1887571948" sldId="262"/>
            <ac:spMk id="17" creationId="{636B22F9-1247-613B-72F8-4638533D98E0}"/>
          </ac:spMkLst>
        </pc:spChg>
        <pc:spChg chg="add mod">
          <ac:chgData name="Cohen, Joshua" userId="3153763d-1f7a-42d8-9530-4f2227e63683" providerId="ADAL" clId="{0E10CDFC-BC8A-4B45-A0A3-85FCF8944A0C}" dt="2025-03-30T15:46:28.952" v="644" actId="14100"/>
          <ac:spMkLst>
            <pc:docMk/>
            <pc:sldMk cId="1887571948" sldId="262"/>
            <ac:spMk id="18" creationId="{E09EFCAA-E6B7-1DA1-924F-14DC4D5E3B0E}"/>
          </ac:spMkLst>
        </pc:spChg>
        <pc:spChg chg="add mod">
          <ac:chgData name="Cohen, Joshua" userId="3153763d-1f7a-42d8-9530-4f2227e63683" providerId="ADAL" clId="{0E10CDFC-BC8A-4B45-A0A3-85FCF8944A0C}" dt="2025-03-30T15:46:26.656" v="643" actId="1076"/>
          <ac:spMkLst>
            <pc:docMk/>
            <pc:sldMk cId="1887571948" sldId="262"/>
            <ac:spMk id="19" creationId="{57B2CAE0-4F47-FDD9-686F-5A2E090CA8B1}"/>
          </ac:spMkLst>
        </pc:spChg>
        <pc:spChg chg="add mod">
          <ac:chgData name="Cohen, Joshua" userId="3153763d-1f7a-42d8-9530-4f2227e63683" providerId="ADAL" clId="{0E10CDFC-BC8A-4B45-A0A3-85FCF8944A0C}" dt="2025-03-30T15:46:34.495" v="648" actId="1076"/>
          <ac:spMkLst>
            <pc:docMk/>
            <pc:sldMk cId="1887571948" sldId="262"/>
            <ac:spMk id="20" creationId="{70CE713B-C89D-6D64-E713-3978BCEEE659}"/>
          </ac:spMkLst>
        </pc:spChg>
        <pc:spChg chg="mod">
          <ac:chgData name="Cohen, Joshua" userId="3153763d-1f7a-42d8-9530-4f2227e63683" providerId="ADAL" clId="{0E10CDFC-BC8A-4B45-A0A3-85FCF8944A0C}" dt="2025-03-30T15:46:50.798" v="649"/>
          <ac:spMkLst>
            <pc:docMk/>
            <pc:sldMk cId="1887571948" sldId="262"/>
            <ac:spMk id="22" creationId="{1150C672-341F-E051-BF00-B401E77EF0F5}"/>
          </ac:spMkLst>
        </pc:spChg>
        <pc:spChg chg="mod">
          <ac:chgData name="Cohen, Joshua" userId="3153763d-1f7a-42d8-9530-4f2227e63683" providerId="ADAL" clId="{0E10CDFC-BC8A-4B45-A0A3-85FCF8944A0C}" dt="2025-03-30T15:46:50.798" v="649"/>
          <ac:spMkLst>
            <pc:docMk/>
            <pc:sldMk cId="1887571948" sldId="262"/>
            <ac:spMk id="29" creationId="{607121DA-D81B-D014-C80A-2085F5E0FCBF}"/>
          </ac:spMkLst>
        </pc:spChg>
        <pc:spChg chg="mod">
          <ac:chgData name="Cohen, Joshua" userId="3153763d-1f7a-42d8-9530-4f2227e63683" providerId="ADAL" clId="{0E10CDFC-BC8A-4B45-A0A3-85FCF8944A0C}" dt="2025-03-30T15:46:50.798" v="649"/>
          <ac:spMkLst>
            <pc:docMk/>
            <pc:sldMk cId="1887571948" sldId="262"/>
            <ac:spMk id="30" creationId="{0C60F277-DDD3-437A-2F20-665A28DC6B34}"/>
          </ac:spMkLst>
        </pc:spChg>
        <pc:spChg chg="mod">
          <ac:chgData name="Cohen, Joshua" userId="3153763d-1f7a-42d8-9530-4f2227e63683" providerId="ADAL" clId="{0E10CDFC-BC8A-4B45-A0A3-85FCF8944A0C}" dt="2025-03-30T15:46:50.798" v="649"/>
          <ac:spMkLst>
            <pc:docMk/>
            <pc:sldMk cId="1887571948" sldId="262"/>
            <ac:spMk id="31" creationId="{93058CAC-EB1B-0580-D65F-7474DF214D99}"/>
          </ac:spMkLst>
        </pc:spChg>
        <pc:spChg chg="mod">
          <ac:chgData name="Cohen, Joshua" userId="3153763d-1f7a-42d8-9530-4f2227e63683" providerId="ADAL" clId="{0E10CDFC-BC8A-4B45-A0A3-85FCF8944A0C}" dt="2025-03-30T15:47:05.287" v="655"/>
          <ac:spMkLst>
            <pc:docMk/>
            <pc:sldMk cId="1887571948" sldId="262"/>
            <ac:spMk id="33" creationId="{462D9A67-5D98-798D-E29F-7138BB309168}"/>
          </ac:spMkLst>
        </pc:spChg>
        <pc:spChg chg="mod">
          <ac:chgData name="Cohen, Joshua" userId="3153763d-1f7a-42d8-9530-4f2227e63683" providerId="ADAL" clId="{0E10CDFC-BC8A-4B45-A0A3-85FCF8944A0C}" dt="2025-03-30T15:47:05.287" v="655"/>
          <ac:spMkLst>
            <pc:docMk/>
            <pc:sldMk cId="1887571948" sldId="262"/>
            <ac:spMk id="40" creationId="{B725F693-1710-5AED-CE73-E3D832A34480}"/>
          </ac:spMkLst>
        </pc:spChg>
        <pc:spChg chg="mod">
          <ac:chgData name="Cohen, Joshua" userId="3153763d-1f7a-42d8-9530-4f2227e63683" providerId="ADAL" clId="{0E10CDFC-BC8A-4B45-A0A3-85FCF8944A0C}" dt="2025-03-30T15:47:05.287" v="655"/>
          <ac:spMkLst>
            <pc:docMk/>
            <pc:sldMk cId="1887571948" sldId="262"/>
            <ac:spMk id="41" creationId="{7BF984DD-CA94-505D-AA2F-367325D454DF}"/>
          </ac:spMkLst>
        </pc:spChg>
        <pc:spChg chg="mod">
          <ac:chgData name="Cohen, Joshua" userId="3153763d-1f7a-42d8-9530-4f2227e63683" providerId="ADAL" clId="{0E10CDFC-BC8A-4B45-A0A3-85FCF8944A0C}" dt="2025-03-30T15:47:05.287" v="655"/>
          <ac:spMkLst>
            <pc:docMk/>
            <pc:sldMk cId="1887571948" sldId="262"/>
            <ac:spMk id="42" creationId="{2B873729-EFAF-B054-F929-84F8E4A2B0DD}"/>
          </ac:spMkLst>
        </pc:spChg>
        <pc:spChg chg="mod">
          <ac:chgData name="Cohen, Joshua" userId="3153763d-1f7a-42d8-9530-4f2227e63683" providerId="ADAL" clId="{0E10CDFC-BC8A-4B45-A0A3-85FCF8944A0C}" dt="2025-03-30T15:47:21.966" v="662"/>
          <ac:spMkLst>
            <pc:docMk/>
            <pc:sldMk cId="1887571948" sldId="262"/>
            <ac:spMk id="44" creationId="{00F8715A-AD0D-7328-A5C4-0A8753225ECF}"/>
          </ac:spMkLst>
        </pc:spChg>
        <pc:spChg chg="mod">
          <ac:chgData name="Cohen, Joshua" userId="3153763d-1f7a-42d8-9530-4f2227e63683" providerId="ADAL" clId="{0E10CDFC-BC8A-4B45-A0A3-85FCF8944A0C}" dt="2025-03-30T15:47:21.966" v="662"/>
          <ac:spMkLst>
            <pc:docMk/>
            <pc:sldMk cId="1887571948" sldId="262"/>
            <ac:spMk id="51" creationId="{2AA0D87E-5A1E-7114-FE4F-FEADE17422D1}"/>
          </ac:spMkLst>
        </pc:spChg>
        <pc:spChg chg="mod">
          <ac:chgData name="Cohen, Joshua" userId="3153763d-1f7a-42d8-9530-4f2227e63683" providerId="ADAL" clId="{0E10CDFC-BC8A-4B45-A0A3-85FCF8944A0C}" dt="2025-03-30T15:47:21.966" v="662"/>
          <ac:spMkLst>
            <pc:docMk/>
            <pc:sldMk cId="1887571948" sldId="262"/>
            <ac:spMk id="52" creationId="{CC9DD469-1479-4ADE-4ABE-739D31C77476}"/>
          </ac:spMkLst>
        </pc:spChg>
        <pc:spChg chg="mod">
          <ac:chgData name="Cohen, Joshua" userId="3153763d-1f7a-42d8-9530-4f2227e63683" providerId="ADAL" clId="{0E10CDFC-BC8A-4B45-A0A3-85FCF8944A0C}" dt="2025-03-30T15:47:21.966" v="662"/>
          <ac:spMkLst>
            <pc:docMk/>
            <pc:sldMk cId="1887571948" sldId="262"/>
            <ac:spMk id="53" creationId="{E7A6B569-FF28-76AA-AECF-5C59226BA34A}"/>
          </ac:spMkLst>
        </pc:spChg>
        <pc:spChg chg="add mod">
          <ac:chgData name="Cohen, Joshua" userId="3153763d-1f7a-42d8-9530-4f2227e63683" providerId="ADAL" clId="{0E10CDFC-BC8A-4B45-A0A3-85FCF8944A0C}" dt="2025-03-30T16:02:41.546" v="929" actId="14100"/>
          <ac:spMkLst>
            <pc:docMk/>
            <pc:sldMk cId="1887571948" sldId="262"/>
            <ac:spMk id="55" creationId="{34E77D41-EE8E-2839-091E-3E3DECA2C010}"/>
          </ac:spMkLst>
        </pc:spChg>
        <pc:spChg chg="add mod">
          <ac:chgData name="Cohen, Joshua" userId="3153763d-1f7a-42d8-9530-4f2227e63683" providerId="ADAL" clId="{0E10CDFC-BC8A-4B45-A0A3-85FCF8944A0C}" dt="2025-03-30T16:03:34.815" v="972" actId="14100"/>
          <ac:spMkLst>
            <pc:docMk/>
            <pc:sldMk cId="1887571948" sldId="262"/>
            <ac:spMk id="56" creationId="{6CABFE38-46BD-ACCD-822C-FCBF5087DB2E}"/>
          </ac:spMkLst>
        </pc:spChg>
        <pc:spChg chg="add mod">
          <ac:chgData name="Cohen, Joshua" userId="3153763d-1f7a-42d8-9530-4f2227e63683" providerId="ADAL" clId="{0E10CDFC-BC8A-4B45-A0A3-85FCF8944A0C}" dt="2025-03-30T16:03:02.543" v="936" actId="14100"/>
          <ac:spMkLst>
            <pc:docMk/>
            <pc:sldMk cId="1887571948" sldId="262"/>
            <ac:spMk id="57" creationId="{A2131812-3E97-F4E5-1220-80FE592CB1A2}"/>
          </ac:spMkLst>
        </pc:spChg>
        <pc:spChg chg="add mod ord">
          <ac:chgData name="Cohen, Joshua" userId="3153763d-1f7a-42d8-9530-4f2227e63683" providerId="ADAL" clId="{0E10CDFC-BC8A-4B45-A0A3-85FCF8944A0C}" dt="2025-03-30T16:03:25.645" v="971" actId="167"/>
          <ac:spMkLst>
            <pc:docMk/>
            <pc:sldMk cId="1887571948" sldId="262"/>
            <ac:spMk id="58" creationId="{19FE95ED-D59B-9434-383A-4474D27E860F}"/>
          </ac:spMkLst>
        </pc:spChg>
        <pc:spChg chg="add mod">
          <ac:chgData name="Cohen, Joshua" userId="3153763d-1f7a-42d8-9530-4f2227e63683" providerId="ADAL" clId="{0E10CDFC-BC8A-4B45-A0A3-85FCF8944A0C}" dt="2025-03-30T16:07:01.408" v="1012" actId="1076"/>
          <ac:spMkLst>
            <pc:docMk/>
            <pc:sldMk cId="1887571948" sldId="262"/>
            <ac:spMk id="59" creationId="{703B1E18-D122-0C9E-3AC3-6CE247814B76}"/>
          </ac:spMkLst>
        </pc:spChg>
        <pc:spChg chg="add mod">
          <ac:chgData name="Cohen, Joshua" userId="3153763d-1f7a-42d8-9530-4f2227e63683" providerId="ADAL" clId="{0E10CDFC-BC8A-4B45-A0A3-85FCF8944A0C}" dt="2025-03-30T16:07:06.831" v="1015" actId="1076"/>
          <ac:spMkLst>
            <pc:docMk/>
            <pc:sldMk cId="1887571948" sldId="262"/>
            <ac:spMk id="60" creationId="{ABAC1340-CC4F-788C-C089-326777045D4C}"/>
          </ac:spMkLst>
        </pc:spChg>
        <pc:spChg chg="add mod">
          <ac:chgData name="Cohen, Joshua" userId="3153763d-1f7a-42d8-9530-4f2227e63683" providerId="ADAL" clId="{0E10CDFC-BC8A-4B45-A0A3-85FCF8944A0C}" dt="2025-03-30T16:09:26.980" v="1038" actId="1076"/>
          <ac:spMkLst>
            <pc:docMk/>
            <pc:sldMk cId="1887571948" sldId="262"/>
            <ac:spMk id="61" creationId="{09EED48C-CC30-C432-2F30-51F603EE3606}"/>
          </ac:spMkLst>
        </pc:spChg>
        <pc:grpChg chg="add mod">
          <ac:chgData name="Cohen, Joshua" userId="3153763d-1f7a-42d8-9530-4f2227e63683" providerId="ADAL" clId="{0E10CDFC-BC8A-4B45-A0A3-85FCF8944A0C}" dt="2025-03-30T15:46:56.810" v="652" actId="1076"/>
          <ac:grpSpMkLst>
            <pc:docMk/>
            <pc:sldMk cId="1887571948" sldId="262"/>
            <ac:grpSpMk id="21" creationId="{357D81FF-5EA3-5A14-799C-5E1059AD7DD9}"/>
          </ac:grpSpMkLst>
        </pc:grpChg>
        <pc:grpChg chg="add mod">
          <ac:chgData name="Cohen, Joshua" userId="3153763d-1f7a-42d8-9530-4f2227e63683" providerId="ADAL" clId="{0E10CDFC-BC8A-4B45-A0A3-85FCF8944A0C}" dt="2025-03-30T15:47:11.237" v="657" actId="1076"/>
          <ac:grpSpMkLst>
            <pc:docMk/>
            <pc:sldMk cId="1887571948" sldId="262"/>
            <ac:grpSpMk id="32" creationId="{E737FEDD-E5C2-4B06-CA4A-82A3FFBB711D}"/>
          </ac:grpSpMkLst>
        </pc:grpChg>
        <pc:grpChg chg="add mod">
          <ac:chgData name="Cohen, Joshua" userId="3153763d-1f7a-42d8-9530-4f2227e63683" providerId="ADAL" clId="{0E10CDFC-BC8A-4B45-A0A3-85FCF8944A0C}" dt="2025-03-30T15:47:23.975" v="663" actId="1076"/>
          <ac:grpSpMkLst>
            <pc:docMk/>
            <pc:sldMk cId="1887571948" sldId="262"/>
            <ac:grpSpMk id="43" creationId="{0FD6F628-E3F2-B56A-5CF0-74FC8B656147}"/>
          </ac:grpSpMkLst>
        </pc:grpChg>
        <pc:cxnChg chg="mod">
          <ac:chgData name="Cohen, Joshua" userId="3153763d-1f7a-42d8-9530-4f2227e63683" providerId="ADAL" clId="{0E10CDFC-BC8A-4B45-A0A3-85FCF8944A0C}" dt="2025-03-30T15:46:50.798" v="649"/>
          <ac:cxnSpMkLst>
            <pc:docMk/>
            <pc:sldMk cId="1887571948" sldId="262"/>
            <ac:cxnSpMk id="23" creationId="{D88137AC-62E6-2A77-EA61-DE1E81872BC1}"/>
          </ac:cxnSpMkLst>
        </pc:cxnChg>
        <pc:cxnChg chg="mod">
          <ac:chgData name="Cohen, Joshua" userId="3153763d-1f7a-42d8-9530-4f2227e63683" providerId="ADAL" clId="{0E10CDFC-BC8A-4B45-A0A3-85FCF8944A0C}" dt="2025-03-30T15:46:50.798" v="649"/>
          <ac:cxnSpMkLst>
            <pc:docMk/>
            <pc:sldMk cId="1887571948" sldId="262"/>
            <ac:cxnSpMk id="25" creationId="{EDB2212C-6AB2-61F9-507F-BE1C64377D17}"/>
          </ac:cxnSpMkLst>
        </pc:cxnChg>
        <pc:cxnChg chg="mod">
          <ac:chgData name="Cohen, Joshua" userId="3153763d-1f7a-42d8-9530-4f2227e63683" providerId="ADAL" clId="{0E10CDFC-BC8A-4B45-A0A3-85FCF8944A0C}" dt="2025-03-30T15:46:50.798" v="649"/>
          <ac:cxnSpMkLst>
            <pc:docMk/>
            <pc:sldMk cId="1887571948" sldId="262"/>
            <ac:cxnSpMk id="26" creationId="{FE5E052B-6DF6-5609-FFC0-B538FD349BB4}"/>
          </ac:cxnSpMkLst>
        </pc:cxnChg>
        <pc:cxnChg chg="mod">
          <ac:chgData name="Cohen, Joshua" userId="3153763d-1f7a-42d8-9530-4f2227e63683" providerId="ADAL" clId="{0E10CDFC-BC8A-4B45-A0A3-85FCF8944A0C}" dt="2025-03-30T15:46:50.798" v="649"/>
          <ac:cxnSpMkLst>
            <pc:docMk/>
            <pc:sldMk cId="1887571948" sldId="262"/>
            <ac:cxnSpMk id="27" creationId="{DE3DE7BF-72F7-EF82-6E82-DB8B050F8018}"/>
          </ac:cxnSpMkLst>
        </pc:cxnChg>
        <pc:cxnChg chg="mod">
          <ac:chgData name="Cohen, Joshua" userId="3153763d-1f7a-42d8-9530-4f2227e63683" providerId="ADAL" clId="{0E10CDFC-BC8A-4B45-A0A3-85FCF8944A0C}" dt="2025-03-30T15:46:50.798" v="649"/>
          <ac:cxnSpMkLst>
            <pc:docMk/>
            <pc:sldMk cId="1887571948" sldId="262"/>
            <ac:cxnSpMk id="28" creationId="{704E7B0D-084E-EE75-6248-8560F22A37E1}"/>
          </ac:cxnSpMkLst>
        </pc:cxnChg>
        <pc:cxnChg chg="mod">
          <ac:chgData name="Cohen, Joshua" userId="3153763d-1f7a-42d8-9530-4f2227e63683" providerId="ADAL" clId="{0E10CDFC-BC8A-4B45-A0A3-85FCF8944A0C}" dt="2025-03-30T15:47:05.287" v="655"/>
          <ac:cxnSpMkLst>
            <pc:docMk/>
            <pc:sldMk cId="1887571948" sldId="262"/>
            <ac:cxnSpMk id="34" creationId="{6A678796-71F0-85D1-5752-C1B9ECA324F3}"/>
          </ac:cxnSpMkLst>
        </pc:cxnChg>
        <pc:cxnChg chg="mod">
          <ac:chgData name="Cohen, Joshua" userId="3153763d-1f7a-42d8-9530-4f2227e63683" providerId="ADAL" clId="{0E10CDFC-BC8A-4B45-A0A3-85FCF8944A0C}" dt="2025-03-30T15:47:05.287" v="655"/>
          <ac:cxnSpMkLst>
            <pc:docMk/>
            <pc:sldMk cId="1887571948" sldId="262"/>
            <ac:cxnSpMk id="36" creationId="{0CE91F3F-A084-E662-6377-5A16178CBFAF}"/>
          </ac:cxnSpMkLst>
        </pc:cxnChg>
        <pc:cxnChg chg="mod">
          <ac:chgData name="Cohen, Joshua" userId="3153763d-1f7a-42d8-9530-4f2227e63683" providerId="ADAL" clId="{0E10CDFC-BC8A-4B45-A0A3-85FCF8944A0C}" dt="2025-03-30T15:47:05.287" v="655"/>
          <ac:cxnSpMkLst>
            <pc:docMk/>
            <pc:sldMk cId="1887571948" sldId="262"/>
            <ac:cxnSpMk id="37" creationId="{4E1EED88-57CC-6634-F271-3CA763BB76D1}"/>
          </ac:cxnSpMkLst>
        </pc:cxnChg>
        <pc:cxnChg chg="mod">
          <ac:chgData name="Cohen, Joshua" userId="3153763d-1f7a-42d8-9530-4f2227e63683" providerId="ADAL" clId="{0E10CDFC-BC8A-4B45-A0A3-85FCF8944A0C}" dt="2025-03-30T15:47:05.287" v="655"/>
          <ac:cxnSpMkLst>
            <pc:docMk/>
            <pc:sldMk cId="1887571948" sldId="262"/>
            <ac:cxnSpMk id="38" creationId="{D5AC43C4-D29D-275E-985C-8CCCA652F154}"/>
          </ac:cxnSpMkLst>
        </pc:cxnChg>
        <pc:cxnChg chg="mod">
          <ac:chgData name="Cohen, Joshua" userId="3153763d-1f7a-42d8-9530-4f2227e63683" providerId="ADAL" clId="{0E10CDFC-BC8A-4B45-A0A3-85FCF8944A0C}" dt="2025-03-30T15:47:05.287" v="655"/>
          <ac:cxnSpMkLst>
            <pc:docMk/>
            <pc:sldMk cId="1887571948" sldId="262"/>
            <ac:cxnSpMk id="39" creationId="{1DCBB72B-5223-ED76-EFCD-62FEEFE014E0}"/>
          </ac:cxnSpMkLst>
        </pc:cxnChg>
        <pc:cxnChg chg="mod">
          <ac:chgData name="Cohen, Joshua" userId="3153763d-1f7a-42d8-9530-4f2227e63683" providerId="ADAL" clId="{0E10CDFC-BC8A-4B45-A0A3-85FCF8944A0C}" dt="2025-03-30T15:47:21.966" v="662"/>
          <ac:cxnSpMkLst>
            <pc:docMk/>
            <pc:sldMk cId="1887571948" sldId="262"/>
            <ac:cxnSpMk id="45" creationId="{2720D33A-F404-DFAD-B8A6-4A657338A4E6}"/>
          </ac:cxnSpMkLst>
        </pc:cxnChg>
        <pc:cxnChg chg="mod">
          <ac:chgData name="Cohen, Joshua" userId="3153763d-1f7a-42d8-9530-4f2227e63683" providerId="ADAL" clId="{0E10CDFC-BC8A-4B45-A0A3-85FCF8944A0C}" dt="2025-03-30T15:47:21.966" v="662"/>
          <ac:cxnSpMkLst>
            <pc:docMk/>
            <pc:sldMk cId="1887571948" sldId="262"/>
            <ac:cxnSpMk id="46" creationId="{98BDFC62-7BA5-4C2B-9DEA-7F243E924E73}"/>
          </ac:cxnSpMkLst>
        </pc:cxnChg>
        <pc:cxnChg chg="mod">
          <ac:chgData name="Cohen, Joshua" userId="3153763d-1f7a-42d8-9530-4f2227e63683" providerId="ADAL" clId="{0E10CDFC-BC8A-4B45-A0A3-85FCF8944A0C}" dt="2025-03-30T15:47:21.966" v="662"/>
          <ac:cxnSpMkLst>
            <pc:docMk/>
            <pc:sldMk cId="1887571948" sldId="262"/>
            <ac:cxnSpMk id="47" creationId="{E2C7EF35-D7B0-FD18-F128-A5EE8A963C95}"/>
          </ac:cxnSpMkLst>
        </pc:cxnChg>
        <pc:cxnChg chg="mod">
          <ac:chgData name="Cohen, Joshua" userId="3153763d-1f7a-42d8-9530-4f2227e63683" providerId="ADAL" clId="{0E10CDFC-BC8A-4B45-A0A3-85FCF8944A0C}" dt="2025-03-30T15:47:21.966" v="662"/>
          <ac:cxnSpMkLst>
            <pc:docMk/>
            <pc:sldMk cId="1887571948" sldId="262"/>
            <ac:cxnSpMk id="49" creationId="{B3629BE2-18B8-3927-77FE-5F5BDE100AC7}"/>
          </ac:cxnSpMkLst>
        </pc:cxnChg>
        <pc:cxnChg chg="mod">
          <ac:chgData name="Cohen, Joshua" userId="3153763d-1f7a-42d8-9530-4f2227e63683" providerId="ADAL" clId="{0E10CDFC-BC8A-4B45-A0A3-85FCF8944A0C}" dt="2025-03-30T15:47:21.966" v="662"/>
          <ac:cxnSpMkLst>
            <pc:docMk/>
            <pc:sldMk cId="1887571948" sldId="262"/>
            <ac:cxnSpMk id="50" creationId="{50A4954A-7887-D2F4-79D9-C822FDDFE726}"/>
          </ac:cxnSpMkLst>
        </pc:cxnChg>
      </pc:sldChg>
      <pc:sldChg chg="addSp delSp modSp new mod">
        <pc:chgData name="Cohen, Joshua" userId="3153763d-1f7a-42d8-9530-4f2227e63683" providerId="ADAL" clId="{0E10CDFC-BC8A-4B45-A0A3-85FCF8944A0C}" dt="2025-03-30T16:18:15.308" v="1093" actId="20577"/>
        <pc:sldMkLst>
          <pc:docMk/>
          <pc:sldMk cId="3640956656" sldId="263"/>
        </pc:sldMkLst>
        <pc:spChg chg="add mod">
          <ac:chgData name="Cohen, Joshua" userId="3153763d-1f7a-42d8-9530-4f2227e63683" providerId="ADAL" clId="{0E10CDFC-BC8A-4B45-A0A3-85FCF8944A0C}" dt="2025-03-30T16:18:15.308" v="1093" actId="20577"/>
          <ac:spMkLst>
            <pc:docMk/>
            <pc:sldMk cId="3640956656" sldId="263"/>
            <ac:spMk id="2" creationId="{FB6E9C1C-E185-59AE-F408-2EF7BEB91B0C}"/>
          </ac:spMkLst>
        </pc:spChg>
        <pc:spChg chg="add mod">
          <ac:chgData name="Cohen, Joshua" userId="3153763d-1f7a-42d8-9530-4f2227e63683" providerId="ADAL" clId="{0E10CDFC-BC8A-4B45-A0A3-85FCF8944A0C}" dt="2025-03-30T15:52:59.919" v="747" actId="1076"/>
          <ac:spMkLst>
            <pc:docMk/>
            <pc:sldMk cId="3640956656" sldId="263"/>
            <ac:spMk id="4" creationId="{0CE82C3A-E258-DE68-A93C-10AC39BFB465}"/>
          </ac:spMkLst>
        </pc:spChg>
        <pc:spChg chg="add mod ord">
          <ac:chgData name="Cohen, Joshua" userId="3153763d-1f7a-42d8-9530-4f2227e63683" providerId="ADAL" clId="{0E10CDFC-BC8A-4B45-A0A3-85FCF8944A0C}" dt="2025-03-30T15:57:15.394" v="831" actId="166"/>
          <ac:spMkLst>
            <pc:docMk/>
            <pc:sldMk cId="3640956656" sldId="263"/>
            <ac:spMk id="5" creationId="{6DEBE9F4-A277-ACE2-1038-C9373312AE57}"/>
          </ac:spMkLst>
        </pc:spChg>
        <pc:spChg chg="add mod">
          <ac:chgData name="Cohen, Joshua" userId="3153763d-1f7a-42d8-9530-4f2227e63683" providerId="ADAL" clId="{0E10CDFC-BC8A-4B45-A0A3-85FCF8944A0C}" dt="2025-03-30T15:54:30.875" v="779" actId="14100"/>
          <ac:spMkLst>
            <pc:docMk/>
            <pc:sldMk cId="3640956656" sldId="263"/>
            <ac:spMk id="6" creationId="{E6F5AE6C-CECD-0979-D878-90C5F52E9A59}"/>
          </ac:spMkLst>
        </pc:spChg>
        <pc:spChg chg="add mod">
          <ac:chgData name="Cohen, Joshua" userId="3153763d-1f7a-42d8-9530-4f2227e63683" providerId="ADAL" clId="{0E10CDFC-BC8A-4B45-A0A3-85FCF8944A0C}" dt="2025-03-30T15:55:14.309" v="791" actId="164"/>
          <ac:spMkLst>
            <pc:docMk/>
            <pc:sldMk cId="3640956656" sldId="263"/>
            <ac:spMk id="7" creationId="{589B7FE4-0205-3DEF-4D81-28559113E70E}"/>
          </ac:spMkLst>
        </pc:spChg>
        <pc:spChg chg="add mod">
          <ac:chgData name="Cohen, Joshua" userId="3153763d-1f7a-42d8-9530-4f2227e63683" providerId="ADAL" clId="{0E10CDFC-BC8A-4B45-A0A3-85FCF8944A0C}" dt="2025-03-30T15:55:14.309" v="791" actId="164"/>
          <ac:spMkLst>
            <pc:docMk/>
            <pc:sldMk cId="3640956656" sldId="263"/>
            <ac:spMk id="8" creationId="{0B93A430-A776-4DAB-EE95-21B82D37C3BC}"/>
          </ac:spMkLst>
        </pc:spChg>
        <pc:spChg chg="add mod">
          <ac:chgData name="Cohen, Joshua" userId="3153763d-1f7a-42d8-9530-4f2227e63683" providerId="ADAL" clId="{0E10CDFC-BC8A-4B45-A0A3-85FCF8944A0C}" dt="2025-03-30T15:55:14.309" v="791" actId="164"/>
          <ac:spMkLst>
            <pc:docMk/>
            <pc:sldMk cId="3640956656" sldId="263"/>
            <ac:spMk id="13" creationId="{3B918DB2-CE29-987F-61C1-1F94D95EC866}"/>
          </ac:spMkLst>
        </pc:spChg>
        <pc:spChg chg="add mod ord">
          <ac:chgData name="Cohen, Joshua" userId="3153763d-1f7a-42d8-9530-4f2227e63683" providerId="ADAL" clId="{0E10CDFC-BC8A-4B45-A0A3-85FCF8944A0C}" dt="2025-03-30T15:55:14.309" v="791" actId="164"/>
          <ac:spMkLst>
            <pc:docMk/>
            <pc:sldMk cId="3640956656" sldId="263"/>
            <ac:spMk id="14" creationId="{0C46FF5E-E923-E661-34F4-FF015EDAEECA}"/>
          </ac:spMkLst>
        </pc:spChg>
        <pc:spChg chg="add mod">
          <ac:chgData name="Cohen, Joshua" userId="3153763d-1f7a-42d8-9530-4f2227e63683" providerId="ADAL" clId="{0E10CDFC-BC8A-4B45-A0A3-85FCF8944A0C}" dt="2025-03-30T15:55:14.309" v="791" actId="164"/>
          <ac:spMkLst>
            <pc:docMk/>
            <pc:sldMk cId="3640956656" sldId="263"/>
            <ac:spMk id="15" creationId="{69D30B00-F33A-3C56-C5CB-86190BFF76D7}"/>
          </ac:spMkLst>
        </pc:spChg>
        <pc:spChg chg="add mod">
          <ac:chgData name="Cohen, Joshua" userId="3153763d-1f7a-42d8-9530-4f2227e63683" providerId="ADAL" clId="{0E10CDFC-BC8A-4B45-A0A3-85FCF8944A0C}" dt="2025-03-30T15:55:14.309" v="791" actId="164"/>
          <ac:spMkLst>
            <pc:docMk/>
            <pc:sldMk cId="3640956656" sldId="263"/>
            <ac:spMk id="16" creationId="{D2762D15-459A-F75E-2627-998586BCFD69}"/>
          </ac:spMkLst>
        </pc:spChg>
        <pc:spChg chg="add mod">
          <ac:chgData name="Cohen, Joshua" userId="3153763d-1f7a-42d8-9530-4f2227e63683" providerId="ADAL" clId="{0E10CDFC-BC8A-4B45-A0A3-85FCF8944A0C}" dt="2025-03-30T15:55:14.309" v="791" actId="164"/>
          <ac:spMkLst>
            <pc:docMk/>
            <pc:sldMk cId="3640956656" sldId="263"/>
            <ac:spMk id="17" creationId="{0A9406B8-9FAC-AF69-8F7B-58EC9E3B18B8}"/>
          </ac:spMkLst>
        </pc:spChg>
        <pc:spChg chg="add mod">
          <ac:chgData name="Cohen, Joshua" userId="3153763d-1f7a-42d8-9530-4f2227e63683" providerId="ADAL" clId="{0E10CDFC-BC8A-4B45-A0A3-85FCF8944A0C}" dt="2025-03-30T15:55:14.309" v="791" actId="164"/>
          <ac:spMkLst>
            <pc:docMk/>
            <pc:sldMk cId="3640956656" sldId="263"/>
            <ac:spMk id="18" creationId="{5EB80194-0D7A-02D6-8C9B-8A7022316598}"/>
          </ac:spMkLst>
        </pc:spChg>
        <pc:spChg chg="add mod">
          <ac:chgData name="Cohen, Joshua" userId="3153763d-1f7a-42d8-9530-4f2227e63683" providerId="ADAL" clId="{0E10CDFC-BC8A-4B45-A0A3-85FCF8944A0C}" dt="2025-03-30T15:54:10.934" v="773" actId="1076"/>
          <ac:spMkLst>
            <pc:docMk/>
            <pc:sldMk cId="3640956656" sldId="263"/>
            <ac:spMk id="19" creationId="{108904C0-11C4-B856-DF9F-E55750F7291A}"/>
          </ac:spMkLst>
        </pc:spChg>
        <pc:spChg chg="mod">
          <ac:chgData name="Cohen, Joshua" userId="3153763d-1f7a-42d8-9530-4f2227e63683" providerId="ADAL" clId="{0E10CDFC-BC8A-4B45-A0A3-85FCF8944A0C}" dt="2025-03-30T15:54:21.702" v="776"/>
          <ac:spMkLst>
            <pc:docMk/>
            <pc:sldMk cId="3640956656" sldId="263"/>
            <ac:spMk id="21" creationId="{F720DBB3-23F1-E6AC-6D79-7E8CDDB49A43}"/>
          </ac:spMkLst>
        </pc:spChg>
        <pc:spChg chg="mod">
          <ac:chgData name="Cohen, Joshua" userId="3153763d-1f7a-42d8-9530-4f2227e63683" providerId="ADAL" clId="{0E10CDFC-BC8A-4B45-A0A3-85FCF8944A0C}" dt="2025-03-30T15:54:21.702" v="776"/>
          <ac:spMkLst>
            <pc:docMk/>
            <pc:sldMk cId="3640956656" sldId="263"/>
            <ac:spMk id="28" creationId="{E35BE3A5-69DE-5A44-3690-49E7AF529B47}"/>
          </ac:spMkLst>
        </pc:spChg>
        <pc:spChg chg="mod">
          <ac:chgData name="Cohen, Joshua" userId="3153763d-1f7a-42d8-9530-4f2227e63683" providerId="ADAL" clId="{0E10CDFC-BC8A-4B45-A0A3-85FCF8944A0C}" dt="2025-03-30T15:54:21.702" v="776"/>
          <ac:spMkLst>
            <pc:docMk/>
            <pc:sldMk cId="3640956656" sldId="263"/>
            <ac:spMk id="29" creationId="{BB9CBFC0-7817-4979-144F-D8646A7511D4}"/>
          </ac:spMkLst>
        </pc:spChg>
        <pc:spChg chg="mod">
          <ac:chgData name="Cohen, Joshua" userId="3153763d-1f7a-42d8-9530-4f2227e63683" providerId="ADAL" clId="{0E10CDFC-BC8A-4B45-A0A3-85FCF8944A0C}" dt="2025-03-30T15:54:21.702" v="776"/>
          <ac:spMkLst>
            <pc:docMk/>
            <pc:sldMk cId="3640956656" sldId="263"/>
            <ac:spMk id="30" creationId="{20C0E185-747F-FD02-118D-D2F342B977D3}"/>
          </ac:spMkLst>
        </pc:spChg>
        <pc:spChg chg="add mod">
          <ac:chgData name="Cohen, Joshua" userId="3153763d-1f7a-42d8-9530-4f2227e63683" providerId="ADAL" clId="{0E10CDFC-BC8A-4B45-A0A3-85FCF8944A0C}" dt="2025-03-30T15:55:14.309" v="791" actId="164"/>
          <ac:spMkLst>
            <pc:docMk/>
            <pc:sldMk cId="3640956656" sldId="263"/>
            <ac:spMk id="31" creationId="{82FF0773-9517-0729-287B-145E3722AEA8}"/>
          </ac:spMkLst>
        </pc:spChg>
        <pc:spChg chg="add mod">
          <ac:chgData name="Cohen, Joshua" userId="3153763d-1f7a-42d8-9530-4f2227e63683" providerId="ADAL" clId="{0E10CDFC-BC8A-4B45-A0A3-85FCF8944A0C}" dt="2025-03-30T15:55:14.309" v="791" actId="164"/>
          <ac:spMkLst>
            <pc:docMk/>
            <pc:sldMk cId="3640956656" sldId="263"/>
            <ac:spMk id="32" creationId="{2BEE098F-E2C0-C5F5-A6FB-2A9332700D77}"/>
          </ac:spMkLst>
        </pc:spChg>
        <pc:spChg chg="add mod">
          <ac:chgData name="Cohen, Joshua" userId="3153763d-1f7a-42d8-9530-4f2227e63683" providerId="ADAL" clId="{0E10CDFC-BC8A-4B45-A0A3-85FCF8944A0C}" dt="2025-03-30T15:57:00.392" v="824" actId="14100"/>
          <ac:spMkLst>
            <pc:docMk/>
            <pc:sldMk cId="3640956656" sldId="263"/>
            <ac:spMk id="34" creationId="{F21B934B-6659-54A6-86EC-1A8FEC066CC2}"/>
          </ac:spMkLst>
        </pc:spChg>
        <pc:spChg chg="add mod">
          <ac:chgData name="Cohen, Joshua" userId="3153763d-1f7a-42d8-9530-4f2227e63683" providerId="ADAL" clId="{0E10CDFC-BC8A-4B45-A0A3-85FCF8944A0C}" dt="2025-03-30T16:04:27.910" v="981" actId="14100"/>
          <ac:spMkLst>
            <pc:docMk/>
            <pc:sldMk cId="3640956656" sldId="263"/>
            <ac:spMk id="35" creationId="{BB79E014-2F13-11D3-89A2-971C93CA418A}"/>
          </ac:spMkLst>
        </pc:spChg>
        <pc:spChg chg="add mod">
          <ac:chgData name="Cohen, Joshua" userId="3153763d-1f7a-42d8-9530-4f2227e63683" providerId="ADAL" clId="{0E10CDFC-BC8A-4B45-A0A3-85FCF8944A0C}" dt="2025-03-30T16:01:26.782" v="909" actId="1037"/>
          <ac:spMkLst>
            <pc:docMk/>
            <pc:sldMk cId="3640956656" sldId="263"/>
            <ac:spMk id="36" creationId="{C5CD9B29-0C28-AA1C-8F8C-30673555E154}"/>
          </ac:spMkLst>
        </pc:spChg>
        <pc:spChg chg="add mod">
          <ac:chgData name="Cohen, Joshua" userId="3153763d-1f7a-42d8-9530-4f2227e63683" providerId="ADAL" clId="{0E10CDFC-BC8A-4B45-A0A3-85FCF8944A0C}" dt="2025-03-30T15:57:21.055" v="834" actId="14100"/>
          <ac:spMkLst>
            <pc:docMk/>
            <pc:sldMk cId="3640956656" sldId="263"/>
            <ac:spMk id="37" creationId="{3847C8F7-AF85-D06F-6DE4-1BD85794CEBE}"/>
          </ac:spMkLst>
        </pc:spChg>
        <pc:spChg chg="add mod">
          <ac:chgData name="Cohen, Joshua" userId="3153763d-1f7a-42d8-9530-4f2227e63683" providerId="ADAL" clId="{0E10CDFC-BC8A-4B45-A0A3-85FCF8944A0C}" dt="2025-03-30T15:57:58.304" v="842" actId="1076"/>
          <ac:spMkLst>
            <pc:docMk/>
            <pc:sldMk cId="3640956656" sldId="263"/>
            <ac:spMk id="38" creationId="{FD935EFC-B3B3-A19F-A57F-D82A37FEF758}"/>
          </ac:spMkLst>
        </pc:spChg>
        <pc:spChg chg="add mod ord">
          <ac:chgData name="Cohen, Joshua" userId="3153763d-1f7a-42d8-9530-4f2227e63683" providerId="ADAL" clId="{0E10CDFC-BC8A-4B45-A0A3-85FCF8944A0C}" dt="2025-03-30T16:04:17.679" v="980" actId="1037"/>
          <ac:spMkLst>
            <pc:docMk/>
            <pc:sldMk cId="3640956656" sldId="263"/>
            <ac:spMk id="39" creationId="{71E04FD9-529B-6647-6BCA-D627F9F9C2D7}"/>
          </ac:spMkLst>
        </pc:spChg>
        <pc:spChg chg="add mod">
          <ac:chgData name="Cohen, Joshua" userId="3153763d-1f7a-42d8-9530-4f2227e63683" providerId="ADAL" clId="{0E10CDFC-BC8A-4B45-A0A3-85FCF8944A0C}" dt="2025-03-30T16:04:55.963" v="983" actId="1076"/>
          <ac:spMkLst>
            <pc:docMk/>
            <pc:sldMk cId="3640956656" sldId="263"/>
            <ac:spMk id="40" creationId="{95B0E09F-F3A3-A84D-56FF-4F31C4743DDC}"/>
          </ac:spMkLst>
        </pc:spChg>
        <pc:spChg chg="add mod">
          <ac:chgData name="Cohen, Joshua" userId="3153763d-1f7a-42d8-9530-4f2227e63683" providerId="ADAL" clId="{0E10CDFC-BC8A-4B45-A0A3-85FCF8944A0C}" dt="2025-03-30T16:09:02.665" v="1022" actId="1076"/>
          <ac:spMkLst>
            <pc:docMk/>
            <pc:sldMk cId="3640956656" sldId="263"/>
            <ac:spMk id="41" creationId="{BDC40A4A-F39C-C925-7B05-692EBE653214}"/>
          </ac:spMkLst>
        </pc:spChg>
        <pc:grpChg chg="add mod ord">
          <ac:chgData name="Cohen, Joshua" userId="3153763d-1f7a-42d8-9530-4f2227e63683" providerId="ADAL" clId="{0E10CDFC-BC8A-4B45-A0A3-85FCF8944A0C}" dt="2025-03-30T15:54:41.509" v="785" actId="1076"/>
          <ac:grpSpMkLst>
            <pc:docMk/>
            <pc:sldMk cId="3640956656" sldId="263"/>
            <ac:grpSpMk id="20" creationId="{70B22DC7-A7EC-43E1-5307-AECD72BBAEBD}"/>
          </ac:grpSpMkLst>
        </pc:grpChg>
        <pc:grpChg chg="mod">
          <ac:chgData name="Cohen, Joshua" userId="3153763d-1f7a-42d8-9530-4f2227e63683" providerId="ADAL" clId="{0E10CDFC-BC8A-4B45-A0A3-85FCF8944A0C}" dt="2025-03-30T15:55:25.637" v="797" actId="1076"/>
          <ac:grpSpMkLst>
            <pc:docMk/>
            <pc:sldMk cId="3640956656" sldId="263"/>
            <ac:grpSpMk id="33" creationId="{1FF8CF44-6771-9AB4-3AEA-3F43CC948FAD}"/>
          </ac:grpSpMkLst>
        </pc:grpChg>
        <pc:cxnChg chg="mod">
          <ac:chgData name="Cohen, Joshua" userId="3153763d-1f7a-42d8-9530-4f2227e63683" providerId="ADAL" clId="{0E10CDFC-BC8A-4B45-A0A3-85FCF8944A0C}" dt="2025-03-30T15:54:21.702" v="776"/>
          <ac:cxnSpMkLst>
            <pc:docMk/>
            <pc:sldMk cId="3640956656" sldId="263"/>
            <ac:cxnSpMk id="22" creationId="{23EB2752-CCFA-5B02-6DDE-646C3171AC58}"/>
          </ac:cxnSpMkLst>
        </pc:cxnChg>
        <pc:cxnChg chg="mod">
          <ac:chgData name="Cohen, Joshua" userId="3153763d-1f7a-42d8-9530-4f2227e63683" providerId="ADAL" clId="{0E10CDFC-BC8A-4B45-A0A3-85FCF8944A0C}" dt="2025-03-30T15:54:21.702" v="776"/>
          <ac:cxnSpMkLst>
            <pc:docMk/>
            <pc:sldMk cId="3640956656" sldId="263"/>
            <ac:cxnSpMk id="23" creationId="{69804C48-694B-A3FC-4E4F-8F948E48CF90}"/>
          </ac:cxnSpMkLst>
        </pc:cxnChg>
        <pc:cxnChg chg="mod">
          <ac:chgData name="Cohen, Joshua" userId="3153763d-1f7a-42d8-9530-4f2227e63683" providerId="ADAL" clId="{0E10CDFC-BC8A-4B45-A0A3-85FCF8944A0C}" dt="2025-03-30T15:54:21.702" v="776"/>
          <ac:cxnSpMkLst>
            <pc:docMk/>
            <pc:sldMk cId="3640956656" sldId="263"/>
            <ac:cxnSpMk id="24" creationId="{7F1452F7-D327-82FF-F182-5D530E025056}"/>
          </ac:cxnSpMkLst>
        </pc:cxnChg>
        <pc:cxnChg chg="mod">
          <ac:chgData name="Cohen, Joshua" userId="3153763d-1f7a-42d8-9530-4f2227e63683" providerId="ADAL" clId="{0E10CDFC-BC8A-4B45-A0A3-85FCF8944A0C}" dt="2025-03-30T15:54:21.702" v="776"/>
          <ac:cxnSpMkLst>
            <pc:docMk/>
            <pc:sldMk cId="3640956656" sldId="263"/>
            <ac:cxnSpMk id="25" creationId="{61296B47-C0B4-3DE8-B627-A912DF3C6E55}"/>
          </ac:cxnSpMkLst>
        </pc:cxnChg>
        <pc:cxnChg chg="mod">
          <ac:chgData name="Cohen, Joshua" userId="3153763d-1f7a-42d8-9530-4f2227e63683" providerId="ADAL" clId="{0E10CDFC-BC8A-4B45-A0A3-85FCF8944A0C}" dt="2025-03-30T15:54:21.702" v="776"/>
          <ac:cxnSpMkLst>
            <pc:docMk/>
            <pc:sldMk cId="3640956656" sldId="263"/>
            <ac:cxnSpMk id="26" creationId="{A160A1D6-D205-7C5F-8DB7-C093D6949F22}"/>
          </ac:cxnSpMkLst>
        </pc:cxnChg>
      </pc:sldChg>
      <pc:sldChg chg="addSp delSp modSp new mod">
        <pc:chgData name="Cohen, Joshua" userId="3153763d-1f7a-42d8-9530-4f2227e63683" providerId="ADAL" clId="{0E10CDFC-BC8A-4B45-A0A3-85FCF8944A0C}" dt="2025-03-30T16:18:56.748" v="1186" actId="20577"/>
        <pc:sldMkLst>
          <pc:docMk/>
          <pc:sldMk cId="2185746213" sldId="264"/>
        </pc:sldMkLst>
        <pc:spChg chg="add mod">
          <ac:chgData name="Cohen, Joshua" userId="3153763d-1f7a-42d8-9530-4f2227e63683" providerId="ADAL" clId="{0E10CDFC-BC8A-4B45-A0A3-85FCF8944A0C}" dt="2025-03-30T16:18:56.748" v="1186" actId="20577"/>
          <ac:spMkLst>
            <pc:docMk/>
            <pc:sldMk cId="2185746213" sldId="264"/>
            <ac:spMk id="2" creationId="{5899672F-22D7-9064-9C10-35DA471F1601}"/>
          </ac:spMkLst>
        </pc:spChg>
        <pc:spChg chg="add mod">
          <ac:chgData name="Cohen, Joshua" userId="3153763d-1f7a-42d8-9530-4f2227e63683" providerId="ADAL" clId="{0E10CDFC-BC8A-4B45-A0A3-85FCF8944A0C}" dt="2025-03-30T15:56:09.677" v="806" actId="1076"/>
          <ac:spMkLst>
            <pc:docMk/>
            <pc:sldMk cId="2185746213" sldId="264"/>
            <ac:spMk id="4" creationId="{DF1436A0-ACEC-3669-F8B5-02B1F8C030CD}"/>
          </ac:spMkLst>
        </pc:spChg>
        <pc:spChg chg="add mod ord">
          <ac:chgData name="Cohen, Joshua" userId="3153763d-1f7a-42d8-9530-4f2227e63683" providerId="ADAL" clId="{0E10CDFC-BC8A-4B45-A0A3-85FCF8944A0C}" dt="2025-03-30T15:59:39.290" v="874" actId="14100"/>
          <ac:spMkLst>
            <pc:docMk/>
            <pc:sldMk cId="2185746213" sldId="264"/>
            <ac:spMk id="5" creationId="{743E326B-FF50-30B0-7203-B9218C45A69B}"/>
          </ac:spMkLst>
        </pc:spChg>
        <pc:spChg chg="add mod ord">
          <ac:chgData name="Cohen, Joshua" userId="3153763d-1f7a-42d8-9530-4f2227e63683" providerId="ADAL" clId="{0E10CDFC-BC8A-4B45-A0A3-85FCF8944A0C}" dt="2025-03-30T15:59:07.278" v="860" actId="166"/>
          <ac:spMkLst>
            <pc:docMk/>
            <pc:sldMk cId="2185746213" sldId="264"/>
            <ac:spMk id="6" creationId="{A72B7ED1-CB72-ED33-F614-C44DB4213713}"/>
          </ac:spMkLst>
        </pc:spChg>
        <pc:spChg chg="add mod ord">
          <ac:chgData name="Cohen, Joshua" userId="3153763d-1f7a-42d8-9530-4f2227e63683" providerId="ADAL" clId="{0E10CDFC-BC8A-4B45-A0A3-85FCF8944A0C}" dt="2025-03-30T16:00:00.168" v="881" actId="14100"/>
          <ac:spMkLst>
            <pc:docMk/>
            <pc:sldMk cId="2185746213" sldId="264"/>
            <ac:spMk id="7" creationId="{412521AC-9141-CC53-0D42-6593D01FEBF9}"/>
          </ac:spMkLst>
        </pc:spChg>
        <pc:spChg chg="add mod">
          <ac:chgData name="Cohen, Joshua" userId="3153763d-1f7a-42d8-9530-4f2227e63683" providerId="ADAL" clId="{0E10CDFC-BC8A-4B45-A0A3-85FCF8944A0C}" dt="2025-03-30T15:58:29.158" v="847" actId="1076"/>
          <ac:spMkLst>
            <pc:docMk/>
            <pc:sldMk cId="2185746213" sldId="264"/>
            <ac:spMk id="9" creationId="{93A92A7D-9AE6-3E37-0A6E-F1D6CE6FAD4C}"/>
          </ac:spMkLst>
        </pc:spChg>
        <pc:spChg chg="add mod">
          <ac:chgData name="Cohen, Joshua" userId="3153763d-1f7a-42d8-9530-4f2227e63683" providerId="ADAL" clId="{0E10CDFC-BC8A-4B45-A0A3-85FCF8944A0C}" dt="2025-03-30T15:58:34.216" v="849" actId="1076"/>
          <ac:spMkLst>
            <pc:docMk/>
            <pc:sldMk cId="2185746213" sldId="264"/>
            <ac:spMk id="10" creationId="{B2506359-61EA-6D24-CB86-9AFBD534B398}"/>
          </ac:spMkLst>
        </pc:spChg>
        <pc:spChg chg="add mod">
          <ac:chgData name="Cohen, Joshua" userId="3153763d-1f7a-42d8-9530-4f2227e63683" providerId="ADAL" clId="{0E10CDFC-BC8A-4B45-A0A3-85FCF8944A0C}" dt="2025-03-30T15:58:36.736" v="851" actId="1076"/>
          <ac:spMkLst>
            <pc:docMk/>
            <pc:sldMk cId="2185746213" sldId="264"/>
            <ac:spMk id="11" creationId="{5086DFE0-97FD-CE12-13E3-911E8292FD10}"/>
          </ac:spMkLst>
        </pc:spChg>
        <pc:spChg chg="add mod">
          <ac:chgData name="Cohen, Joshua" userId="3153763d-1f7a-42d8-9530-4f2227e63683" providerId="ADAL" clId="{0E10CDFC-BC8A-4B45-A0A3-85FCF8944A0C}" dt="2025-03-30T15:58:42.377" v="854" actId="1076"/>
          <ac:spMkLst>
            <pc:docMk/>
            <pc:sldMk cId="2185746213" sldId="264"/>
            <ac:spMk id="12" creationId="{D87F6763-28D7-84D6-96B0-A32C5B2E5AA4}"/>
          </ac:spMkLst>
        </pc:spChg>
        <pc:spChg chg="add mod">
          <ac:chgData name="Cohen, Joshua" userId="3153763d-1f7a-42d8-9530-4f2227e63683" providerId="ADAL" clId="{0E10CDFC-BC8A-4B45-A0A3-85FCF8944A0C}" dt="2025-03-30T15:58:44.400" v="856" actId="1076"/>
          <ac:spMkLst>
            <pc:docMk/>
            <pc:sldMk cId="2185746213" sldId="264"/>
            <ac:spMk id="13" creationId="{D6C91A92-CBA1-86EA-73E0-4FAFBAC6D10F}"/>
          </ac:spMkLst>
        </pc:spChg>
        <pc:spChg chg="add mod">
          <ac:chgData name="Cohen, Joshua" userId="3153763d-1f7a-42d8-9530-4f2227e63683" providerId="ADAL" clId="{0E10CDFC-BC8A-4B45-A0A3-85FCF8944A0C}" dt="2025-03-30T15:59:15.716" v="863" actId="14100"/>
          <ac:spMkLst>
            <pc:docMk/>
            <pc:sldMk cId="2185746213" sldId="264"/>
            <ac:spMk id="14" creationId="{BECDB84B-C94B-E2B2-8F1E-A5D24E32828C}"/>
          </ac:spMkLst>
        </pc:spChg>
        <pc:spChg chg="add mod">
          <ac:chgData name="Cohen, Joshua" userId="3153763d-1f7a-42d8-9530-4f2227e63683" providerId="ADAL" clId="{0E10CDFC-BC8A-4B45-A0A3-85FCF8944A0C}" dt="2025-03-30T15:59:20.274" v="865" actId="1076"/>
          <ac:spMkLst>
            <pc:docMk/>
            <pc:sldMk cId="2185746213" sldId="264"/>
            <ac:spMk id="15" creationId="{0CF989DC-CBBC-D7D6-F749-24E3BC142C13}"/>
          </ac:spMkLst>
        </pc:spChg>
        <pc:spChg chg="add mod">
          <ac:chgData name="Cohen, Joshua" userId="3153763d-1f7a-42d8-9530-4f2227e63683" providerId="ADAL" clId="{0E10CDFC-BC8A-4B45-A0A3-85FCF8944A0C}" dt="2025-03-30T15:59:29.864" v="870" actId="14100"/>
          <ac:spMkLst>
            <pc:docMk/>
            <pc:sldMk cId="2185746213" sldId="264"/>
            <ac:spMk id="16" creationId="{C9A43389-8ADF-9674-531B-9F866B58F121}"/>
          </ac:spMkLst>
        </pc:spChg>
        <pc:spChg chg="add mod">
          <ac:chgData name="Cohen, Joshua" userId="3153763d-1f7a-42d8-9530-4f2227e63683" providerId="ADAL" clId="{0E10CDFC-BC8A-4B45-A0A3-85FCF8944A0C}" dt="2025-03-30T15:59:51.195" v="877" actId="14100"/>
          <ac:spMkLst>
            <pc:docMk/>
            <pc:sldMk cId="2185746213" sldId="264"/>
            <ac:spMk id="17" creationId="{5607B39A-5E08-E91C-8C9B-39F67F36975B}"/>
          </ac:spMkLst>
        </pc:spChg>
      </pc:sldChg>
    </pc:docChg>
  </pc:docChgLst>
  <pc:docChgLst>
    <pc:chgData name="Cohen, Joshua" userId="3153763d-1f7a-42d8-9530-4f2227e63683" providerId="ADAL" clId="{17372FEB-3A34-411F-8B44-C886A9B949FC}"/>
    <pc:docChg chg="undo custSel addSld delSld modSld">
      <pc:chgData name="Cohen, Joshua" userId="3153763d-1f7a-42d8-9530-4f2227e63683" providerId="ADAL" clId="{17372FEB-3A34-411F-8B44-C886A9B949FC}" dt="2025-04-02T17:28:14.299" v="4458"/>
      <pc:docMkLst>
        <pc:docMk/>
      </pc:docMkLst>
      <pc:sldChg chg="addSp delSp modSp add del mod modTransition addAnim delAnim modAnim modNotesTx">
        <pc:chgData name="Cohen, Joshua" userId="3153763d-1f7a-42d8-9530-4f2227e63683" providerId="ADAL" clId="{17372FEB-3A34-411F-8B44-C886A9B949FC}" dt="2025-04-02T17:06:40.784" v="3958" actId="20577"/>
        <pc:sldMkLst>
          <pc:docMk/>
          <pc:sldMk cId="2288301110" sldId="256"/>
        </pc:sldMkLst>
        <pc:spChg chg="mod">
          <ac:chgData name="Cohen, Joshua" userId="3153763d-1f7a-42d8-9530-4f2227e63683" providerId="ADAL" clId="{17372FEB-3A34-411F-8B44-C886A9B949FC}" dt="2025-04-02T15:32:25.180" v="108" actId="1076"/>
          <ac:spMkLst>
            <pc:docMk/>
            <pc:sldMk cId="2288301110" sldId="256"/>
            <ac:spMk id="2" creationId="{BFAFBEB7-58FB-AF36-D12E-DDB134786126}"/>
          </ac:spMkLst>
        </pc:spChg>
        <pc:spChg chg="add del mod">
          <ac:chgData name="Cohen, Joshua" userId="3153763d-1f7a-42d8-9530-4f2227e63683" providerId="ADAL" clId="{17372FEB-3A34-411F-8B44-C886A9B949FC}" dt="2025-04-02T15:27:29.107" v="88" actId="478"/>
          <ac:spMkLst>
            <pc:docMk/>
            <pc:sldMk cId="2288301110" sldId="256"/>
            <ac:spMk id="3" creationId="{26C705C4-BDA2-0891-DEBB-E3921E87AE6A}"/>
          </ac:spMkLst>
        </pc:spChg>
        <pc:spChg chg="mod topLvl">
          <ac:chgData name="Cohen, Joshua" userId="3153763d-1f7a-42d8-9530-4f2227e63683" providerId="ADAL" clId="{17372FEB-3A34-411F-8B44-C886A9B949FC}" dt="2025-04-02T15:13:22.254" v="2" actId="165"/>
          <ac:spMkLst>
            <pc:docMk/>
            <pc:sldMk cId="2288301110" sldId="256"/>
            <ac:spMk id="6" creationId="{78123D5C-0C48-9171-F671-4A8997B7ED95}"/>
          </ac:spMkLst>
        </pc:spChg>
        <pc:spChg chg="mod">
          <ac:chgData name="Cohen, Joshua" userId="3153763d-1f7a-42d8-9530-4f2227e63683" providerId="ADAL" clId="{17372FEB-3A34-411F-8B44-C886A9B949FC}" dt="2025-04-02T15:29:40.684" v="98" actId="14100"/>
          <ac:spMkLst>
            <pc:docMk/>
            <pc:sldMk cId="2288301110" sldId="256"/>
            <ac:spMk id="8" creationId="{5C1D88C1-D936-14F6-942D-7A1EE51F4006}"/>
          </ac:spMkLst>
        </pc:spChg>
        <pc:spChg chg="mod topLvl">
          <ac:chgData name="Cohen, Joshua" userId="3153763d-1f7a-42d8-9530-4f2227e63683" providerId="ADAL" clId="{17372FEB-3A34-411F-8B44-C886A9B949FC}" dt="2025-04-02T15:13:22.254" v="2" actId="165"/>
          <ac:spMkLst>
            <pc:docMk/>
            <pc:sldMk cId="2288301110" sldId="256"/>
            <ac:spMk id="11" creationId="{2E3FD62E-FF64-BC15-9A6B-C419DE28C872}"/>
          </ac:spMkLst>
        </pc:spChg>
        <pc:spChg chg="mod topLvl">
          <ac:chgData name="Cohen, Joshua" userId="3153763d-1f7a-42d8-9530-4f2227e63683" providerId="ADAL" clId="{17372FEB-3A34-411F-8B44-C886A9B949FC}" dt="2025-04-02T15:13:53.080" v="6"/>
          <ac:spMkLst>
            <pc:docMk/>
            <pc:sldMk cId="2288301110" sldId="256"/>
            <ac:spMk id="12" creationId="{02B81564-5E71-BD42-7FF7-8EB7A7F44CE0}"/>
          </ac:spMkLst>
        </pc:spChg>
        <pc:spChg chg="mod">
          <ac:chgData name="Cohen, Joshua" userId="3153763d-1f7a-42d8-9530-4f2227e63683" providerId="ADAL" clId="{17372FEB-3A34-411F-8B44-C886A9B949FC}" dt="2025-04-02T15:13:49.003" v="5"/>
          <ac:spMkLst>
            <pc:docMk/>
            <pc:sldMk cId="2288301110" sldId="256"/>
            <ac:spMk id="13" creationId="{8153038B-E2F5-8641-6CFA-689D92C40F2B}"/>
          </ac:spMkLst>
        </pc:spChg>
        <pc:spChg chg="mod topLvl">
          <ac:chgData name="Cohen, Joshua" userId="3153763d-1f7a-42d8-9530-4f2227e63683" providerId="ADAL" clId="{17372FEB-3A34-411F-8B44-C886A9B949FC}" dt="2025-04-02T15:13:44.027" v="4"/>
          <ac:spMkLst>
            <pc:docMk/>
            <pc:sldMk cId="2288301110" sldId="256"/>
            <ac:spMk id="14" creationId="{72E9A13D-2BAA-73AA-DEC4-65A0B7E5FCE0}"/>
          </ac:spMkLst>
        </pc:spChg>
        <pc:spChg chg="mod">
          <ac:chgData name="Cohen, Joshua" userId="3153763d-1f7a-42d8-9530-4f2227e63683" providerId="ADAL" clId="{17372FEB-3A34-411F-8B44-C886A9B949FC}" dt="2025-04-02T15:13:37.371" v="3"/>
          <ac:spMkLst>
            <pc:docMk/>
            <pc:sldMk cId="2288301110" sldId="256"/>
            <ac:spMk id="15" creationId="{0EA64FF6-0BCC-B999-6664-295E2F694ACF}"/>
          </ac:spMkLst>
        </pc:spChg>
        <pc:spChg chg="add del mod">
          <ac:chgData name="Cohen, Joshua" userId="3153763d-1f7a-42d8-9530-4f2227e63683" providerId="ADAL" clId="{17372FEB-3A34-411F-8B44-C886A9B949FC}" dt="2025-04-02T15:54:12.389" v="691" actId="255"/>
          <ac:spMkLst>
            <pc:docMk/>
            <pc:sldMk cId="2288301110" sldId="256"/>
            <ac:spMk id="16" creationId="{EE1D9649-6C18-4470-04C7-84264C7E5045}"/>
          </ac:spMkLst>
        </pc:spChg>
        <pc:spChg chg="mod topLvl">
          <ac:chgData name="Cohen, Joshua" userId="3153763d-1f7a-42d8-9530-4f2227e63683" providerId="ADAL" clId="{17372FEB-3A34-411F-8B44-C886A9B949FC}" dt="2025-04-02T15:13:22.254" v="2" actId="165"/>
          <ac:spMkLst>
            <pc:docMk/>
            <pc:sldMk cId="2288301110" sldId="256"/>
            <ac:spMk id="18" creationId="{E59AFCB7-7E9D-713A-98CF-37245C2F656E}"/>
          </ac:spMkLst>
        </pc:spChg>
        <pc:spChg chg="mod topLvl">
          <ac:chgData name="Cohen, Joshua" userId="3153763d-1f7a-42d8-9530-4f2227e63683" providerId="ADAL" clId="{17372FEB-3A34-411F-8B44-C886A9B949FC}" dt="2025-04-02T15:13:22.254" v="2" actId="165"/>
          <ac:spMkLst>
            <pc:docMk/>
            <pc:sldMk cId="2288301110" sldId="256"/>
            <ac:spMk id="23" creationId="{817ECEBD-2C5F-40AB-58AA-4B022AA73EFA}"/>
          </ac:spMkLst>
        </pc:spChg>
        <pc:spChg chg="mod">
          <ac:chgData name="Cohen, Joshua" userId="3153763d-1f7a-42d8-9530-4f2227e63683" providerId="ADAL" clId="{17372FEB-3A34-411F-8B44-C886A9B949FC}" dt="2025-04-02T15:49:02.082" v="659" actId="1076"/>
          <ac:spMkLst>
            <pc:docMk/>
            <pc:sldMk cId="2288301110" sldId="256"/>
            <ac:spMk id="24" creationId="{2FD80742-B5FD-0444-0C99-4A4EEA5DAD49}"/>
          </ac:spMkLst>
        </pc:spChg>
        <pc:spChg chg="mod topLvl">
          <ac:chgData name="Cohen, Joshua" userId="3153763d-1f7a-42d8-9530-4f2227e63683" providerId="ADAL" clId="{17372FEB-3A34-411F-8B44-C886A9B949FC}" dt="2025-04-02T15:53:47.710" v="687" actId="1076"/>
          <ac:spMkLst>
            <pc:docMk/>
            <pc:sldMk cId="2288301110" sldId="256"/>
            <ac:spMk id="25" creationId="{649CA214-876A-1BF7-5A80-17C4CC4B327C}"/>
          </ac:spMkLst>
        </pc:spChg>
        <pc:spChg chg="mod topLvl">
          <ac:chgData name="Cohen, Joshua" userId="3153763d-1f7a-42d8-9530-4f2227e63683" providerId="ADAL" clId="{17372FEB-3A34-411F-8B44-C886A9B949FC}" dt="2025-04-02T15:13:22.254" v="2" actId="165"/>
          <ac:spMkLst>
            <pc:docMk/>
            <pc:sldMk cId="2288301110" sldId="256"/>
            <ac:spMk id="27" creationId="{7125E18C-1261-85A8-5F60-6089585782E8}"/>
          </ac:spMkLst>
        </pc:spChg>
        <pc:spChg chg="add mod">
          <ac:chgData name="Cohen, Joshua" userId="3153763d-1f7a-42d8-9530-4f2227e63683" providerId="ADAL" clId="{17372FEB-3A34-411F-8B44-C886A9B949FC}" dt="2025-04-02T15:55:12.189" v="711" actId="1076"/>
          <ac:spMkLst>
            <pc:docMk/>
            <pc:sldMk cId="2288301110" sldId="256"/>
            <ac:spMk id="37" creationId="{9F1E1CE2-9159-1119-FBB4-7196DD4DF7B2}"/>
          </ac:spMkLst>
        </pc:spChg>
        <pc:spChg chg="mod">
          <ac:chgData name="Cohen, Joshua" userId="3153763d-1f7a-42d8-9530-4f2227e63683" providerId="ADAL" clId="{17372FEB-3A34-411F-8B44-C886A9B949FC}" dt="2025-04-02T15:13:22.254" v="2" actId="165"/>
          <ac:spMkLst>
            <pc:docMk/>
            <pc:sldMk cId="2288301110" sldId="256"/>
            <ac:spMk id="48" creationId="{F286CFB3-B8E0-9480-DF66-F4FEE57F4253}"/>
          </ac:spMkLst>
        </pc:spChg>
        <pc:spChg chg="mod">
          <ac:chgData name="Cohen, Joshua" userId="3153763d-1f7a-42d8-9530-4f2227e63683" providerId="ADAL" clId="{17372FEB-3A34-411F-8B44-C886A9B949FC}" dt="2025-04-02T15:13:22.254" v="2" actId="165"/>
          <ac:spMkLst>
            <pc:docMk/>
            <pc:sldMk cId="2288301110" sldId="256"/>
            <ac:spMk id="49" creationId="{8C97C27F-2AB0-F780-0A90-FAC386BD9ED9}"/>
          </ac:spMkLst>
        </pc:spChg>
        <pc:spChg chg="mod">
          <ac:chgData name="Cohen, Joshua" userId="3153763d-1f7a-42d8-9530-4f2227e63683" providerId="ADAL" clId="{17372FEB-3A34-411F-8B44-C886A9B949FC}" dt="2025-04-02T15:13:02.553" v="1" actId="3626"/>
          <ac:spMkLst>
            <pc:docMk/>
            <pc:sldMk cId="2288301110" sldId="256"/>
            <ac:spMk id="55" creationId="{94285711-8350-9171-563D-BD9E996B1836}"/>
          </ac:spMkLst>
        </pc:spChg>
        <pc:spChg chg="add del mod">
          <ac:chgData name="Cohen, Joshua" userId="3153763d-1f7a-42d8-9530-4f2227e63683" providerId="ADAL" clId="{17372FEB-3A34-411F-8B44-C886A9B949FC}" dt="2025-04-02T15:56:07.131" v="718"/>
          <ac:spMkLst>
            <pc:docMk/>
            <pc:sldMk cId="2288301110" sldId="256"/>
            <ac:spMk id="74" creationId="{A094743F-FAC5-9D94-9993-A8364C28E501}"/>
          </ac:spMkLst>
        </pc:spChg>
        <pc:spChg chg="add mod">
          <ac:chgData name="Cohen, Joshua" userId="3153763d-1f7a-42d8-9530-4f2227e63683" providerId="ADAL" clId="{17372FEB-3A34-411F-8B44-C886A9B949FC}" dt="2025-04-02T15:57:31.058" v="901" actId="20577"/>
          <ac:spMkLst>
            <pc:docMk/>
            <pc:sldMk cId="2288301110" sldId="256"/>
            <ac:spMk id="75" creationId="{846DCC82-A35C-C4ED-2CD6-6B7FBBC4DF59}"/>
          </ac:spMkLst>
        </pc:spChg>
        <pc:spChg chg="add mod">
          <ac:chgData name="Cohen, Joshua" userId="3153763d-1f7a-42d8-9530-4f2227e63683" providerId="ADAL" clId="{17372FEB-3A34-411F-8B44-C886A9B949FC}" dt="2025-04-02T16:00:38.676" v="1092" actId="20577"/>
          <ac:spMkLst>
            <pc:docMk/>
            <pc:sldMk cId="2288301110" sldId="256"/>
            <ac:spMk id="79" creationId="{B6E30DAB-BFC7-7BA6-9D37-829FB4831796}"/>
          </ac:spMkLst>
        </pc:spChg>
        <pc:cxnChg chg="add del mod">
          <ac:chgData name="Cohen, Joshua" userId="3153763d-1f7a-42d8-9530-4f2227e63683" providerId="ADAL" clId="{17372FEB-3A34-411F-8B44-C886A9B949FC}" dt="2025-04-02T15:54:12.389" v="691" actId="255"/>
          <ac:cxnSpMkLst>
            <pc:docMk/>
            <pc:sldMk cId="2288301110" sldId="256"/>
            <ac:cxnSpMk id="30" creationId="{EDDF23B7-CAC0-0D1C-C312-B0D2F21A4615}"/>
          </ac:cxnSpMkLst>
        </pc:cxnChg>
        <pc:cxnChg chg="add mod">
          <ac:chgData name="Cohen, Joshua" userId="3153763d-1f7a-42d8-9530-4f2227e63683" providerId="ADAL" clId="{17372FEB-3A34-411F-8B44-C886A9B949FC}" dt="2025-04-02T15:41:41.879" v="453" actId="14100"/>
          <ac:cxnSpMkLst>
            <pc:docMk/>
            <pc:sldMk cId="2288301110" sldId="256"/>
            <ac:cxnSpMk id="32" creationId="{ABBA50B4-BA84-1BF3-355C-AB9F5389DB57}"/>
          </ac:cxnSpMkLst>
        </pc:cxnChg>
        <pc:cxnChg chg="add del mod">
          <ac:chgData name="Cohen, Joshua" userId="3153763d-1f7a-42d8-9530-4f2227e63683" providerId="ADAL" clId="{17372FEB-3A34-411F-8B44-C886A9B949FC}" dt="2025-04-02T15:54:32.003" v="696" actId="478"/>
          <ac:cxnSpMkLst>
            <pc:docMk/>
            <pc:sldMk cId="2288301110" sldId="256"/>
            <ac:cxnSpMk id="38" creationId="{E6B46A32-7393-754F-6C5A-03DC517D1474}"/>
          </ac:cxnSpMkLst>
        </pc:cxnChg>
        <pc:cxnChg chg="add del mod">
          <ac:chgData name="Cohen, Joshua" userId="3153763d-1f7a-42d8-9530-4f2227e63683" providerId="ADAL" clId="{17372FEB-3A34-411F-8B44-C886A9B949FC}" dt="2025-04-02T15:55:07.396" v="710" actId="478"/>
          <ac:cxnSpMkLst>
            <pc:docMk/>
            <pc:sldMk cId="2288301110" sldId="256"/>
            <ac:cxnSpMk id="71" creationId="{E8C75692-290F-7AD7-9BFB-243C25A9CCA1}"/>
          </ac:cxnSpMkLst>
        </pc:cxnChg>
        <pc:cxnChg chg="add mod">
          <ac:chgData name="Cohen, Joshua" userId="3153763d-1f7a-42d8-9530-4f2227e63683" providerId="ADAL" clId="{17372FEB-3A34-411F-8B44-C886A9B949FC}" dt="2025-04-02T16:00:58.837" v="1095" actId="14100"/>
          <ac:cxnSpMkLst>
            <pc:docMk/>
            <pc:sldMk cId="2288301110" sldId="256"/>
            <ac:cxnSpMk id="73" creationId="{62F3DA98-586E-0D9B-FE4F-E7FFE248BD84}"/>
          </ac:cxnSpMkLst>
        </pc:cxnChg>
        <pc:cxnChg chg="add mod">
          <ac:chgData name="Cohen, Joshua" userId="3153763d-1f7a-42d8-9530-4f2227e63683" providerId="ADAL" clId="{17372FEB-3A34-411F-8B44-C886A9B949FC}" dt="2025-04-02T16:01:02.039" v="1096" actId="14100"/>
          <ac:cxnSpMkLst>
            <pc:docMk/>
            <pc:sldMk cId="2288301110" sldId="256"/>
            <ac:cxnSpMk id="76" creationId="{BB8B2C1F-24CD-113F-9BCD-9AB056390A8E}"/>
          </ac:cxnSpMkLst>
        </pc:cxnChg>
        <pc:cxnChg chg="add mod">
          <ac:chgData name="Cohen, Joshua" userId="3153763d-1f7a-42d8-9530-4f2227e63683" providerId="ADAL" clId="{17372FEB-3A34-411F-8B44-C886A9B949FC}" dt="2025-04-02T16:01:05.779" v="1097" actId="14100"/>
          <ac:cxnSpMkLst>
            <pc:docMk/>
            <pc:sldMk cId="2288301110" sldId="256"/>
            <ac:cxnSpMk id="81" creationId="{72D386C9-D230-809A-FA3A-609003D8EF97}"/>
          </ac:cxnSpMkLst>
        </pc:cxnChg>
      </pc:sldChg>
      <pc:sldChg chg="addSp delSp modSp mod modTransition modAnim modNotesTx">
        <pc:chgData name="Cohen, Joshua" userId="3153763d-1f7a-42d8-9530-4f2227e63683" providerId="ADAL" clId="{17372FEB-3A34-411F-8B44-C886A9B949FC}" dt="2025-04-02T17:25:03.033" v="4432"/>
        <pc:sldMkLst>
          <pc:docMk/>
          <pc:sldMk cId="548079355" sldId="257"/>
        </pc:sldMkLst>
        <pc:spChg chg="mod">
          <ac:chgData name="Cohen, Joshua" userId="3153763d-1f7a-42d8-9530-4f2227e63683" providerId="ADAL" clId="{17372FEB-3A34-411F-8B44-C886A9B949FC}" dt="2025-04-02T15:32:34.068" v="109" actId="1076"/>
          <ac:spMkLst>
            <pc:docMk/>
            <pc:sldMk cId="548079355" sldId="257"/>
            <ac:spMk id="2" creationId="{380AA5C9-16CE-88BE-EBDA-F574F569BA99}"/>
          </ac:spMkLst>
        </pc:spChg>
        <pc:spChg chg="add mod">
          <ac:chgData name="Cohen, Joshua" userId="3153763d-1f7a-42d8-9530-4f2227e63683" providerId="ADAL" clId="{17372FEB-3A34-411F-8B44-C886A9B949FC}" dt="2025-04-02T15:19:55.767" v="35" actId="1076"/>
          <ac:spMkLst>
            <pc:docMk/>
            <pc:sldMk cId="548079355" sldId="257"/>
            <ac:spMk id="3" creationId="{8D76A621-BD21-4004-A538-FE3A3E109842}"/>
          </ac:spMkLst>
        </pc:spChg>
        <pc:spChg chg="mod">
          <ac:chgData name="Cohen, Joshua" userId="3153763d-1f7a-42d8-9530-4f2227e63683" providerId="ADAL" clId="{17372FEB-3A34-411F-8B44-C886A9B949FC}" dt="2025-04-02T16:02:38.805" v="1110" actId="14100"/>
          <ac:spMkLst>
            <pc:docMk/>
            <pc:sldMk cId="548079355" sldId="257"/>
            <ac:spMk id="9" creationId="{8FBC5A56-CFD6-0071-2DCD-BC7B451B87DD}"/>
          </ac:spMkLst>
        </pc:spChg>
        <pc:spChg chg="add mod">
          <ac:chgData name="Cohen, Joshua" userId="3153763d-1f7a-42d8-9530-4f2227e63683" providerId="ADAL" clId="{17372FEB-3A34-411F-8B44-C886A9B949FC}" dt="2025-04-02T16:02:46.355" v="1113" actId="14100"/>
          <ac:spMkLst>
            <pc:docMk/>
            <pc:sldMk cId="548079355" sldId="257"/>
            <ac:spMk id="12" creationId="{1D5C1657-CD2E-B761-4371-46E4987E3BA7}"/>
          </ac:spMkLst>
        </pc:spChg>
        <pc:spChg chg="mod ord">
          <ac:chgData name="Cohen, Joshua" userId="3153763d-1f7a-42d8-9530-4f2227e63683" providerId="ADAL" clId="{17372FEB-3A34-411F-8B44-C886A9B949FC}" dt="2025-04-02T16:02:57.554" v="1115" actId="167"/>
          <ac:spMkLst>
            <pc:docMk/>
            <pc:sldMk cId="548079355" sldId="257"/>
            <ac:spMk id="13" creationId="{9B2B4049-E302-FBB0-B152-7A29D37EDEB6}"/>
          </ac:spMkLst>
        </pc:spChg>
        <pc:spChg chg="add mod">
          <ac:chgData name="Cohen, Joshua" userId="3153763d-1f7a-42d8-9530-4f2227e63683" providerId="ADAL" clId="{17372FEB-3A34-411F-8B44-C886A9B949FC}" dt="2025-04-02T16:12:22.227" v="1560" actId="1076"/>
          <ac:spMkLst>
            <pc:docMk/>
            <pc:sldMk cId="548079355" sldId="257"/>
            <ac:spMk id="20" creationId="{9D2D295A-1CDF-2459-CC5D-0D13BAB7C1D2}"/>
          </ac:spMkLst>
        </pc:spChg>
        <pc:spChg chg="mod">
          <ac:chgData name="Cohen, Joshua" userId="3153763d-1f7a-42d8-9530-4f2227e63683" providerId="ADAL" clId="{17372FEB-3A34-411F-8B44-C886A9B949FC}" dt="2025-04-02T15:15:42.507" v="7"/>
          <ac:spMkLst>
            <pc:docMk/>
            <pc:sldMk cId="548079355" sldId="257"/>
            <ac:spMk id="21" creationId="{5C2699BC-5B2A-4260-D647-9C3AE3B82BA6}"/>
          </ac:spMkLst>
        </pc:spChg>
        <pc:spChg chg="mod topLvl">
          <ac:chgData name="Cohen, Joshua" userId="3153763d-1f7a-42d8-9530-4f2227e63683" providerId="ADAL" clId="{17372FEB-3A34-411F-8B44-C886A9B949FC}" dt="2025-04-02T15:16:12.333" v="9"/>
          <ac:spMkLst>
            <pc:docMk/>
            <pc:sldMk cId="548079355" sldId="257"/>
            <ac:spMk id="29" creationId="{3F41B723-2C59-C1F8-10E3-CEE4E1B60DA8}"/>
          </ac:spMkLst>
        </pc:spChg>
        <pc:spChg chg="mod topLvl">
          <ac:chgData name="Cohen, Joshua" userId="3153763d-1f7a-42d8-9530-4f2227e63683" providerId="ADAL" clId="{17372FEB-3A34-411F-8B44-C886A9B949FC}" dt="2025-04-02T15:17:33.044" v="22"/>
          <ac:spMkLst>
            <pc:docMk/>
            <pc:sldMk cId="548079355" sldId="257"/>
            <ac:spMk id="36" creationId="{F0D861F5-5A71-194B-6765-D6913CCE0E91}"/>
          </ac:spMkLst>
        </pc:spChg>
        <pc:spChg chg="mod topLvl">
          <ac:chgData name="Cohen, Joshua" userId="3153763d-1f7a-42d8-9530-4f2227e63683" providerId="ADAL" clId="{17372FEB-3A34-411F-8B44-C886A9B949FC}" dt="2025-04-02T15:17:24.037" v="20"/>
          <ac:spMkLst>
            <pc:docMk/>
            <pc:sldMk cId="548079355" sldId="257"/>
            <ac:spMk id="37" creationId="{D98CAC74-D6E5-92CC-3C4C-FBEF05E7BB0C}"/>
          </ac:spMkLst>
        </pc:spChg>
        <pc:spChg chg="mod topLvl">
          <ac:chgData name="Cohen, Joshua" userId="3153763d-1f7a-42d8-9530-4f2227e63683" providerId="ADAL" clId="{17372FEB-3A34-411F-8B44-C886A9B949FC}" dt="2025-04-02T15:17:28.731" v="21"/>
          <ac:spMkLst>
            <pc:docMk/>
            <pc:sldMk cId="548079355" sldId="257"/>
            <ac:spMk id="38" creationId="{C87FE5D6-3A06-B4AB-6F9A-F175B24CD1F9}"/>
          </ac:spMkLst>
        </pc:spChg>
        <pc:spChg chg="mod">
          <ac:chgData name="Cohen, Joshua" userId="3153763d-1f7a-42d8-9530-4f2227e63683" providerId="ADAL" clId="{17372FEB-3A34-411F-8B44-C886A9B949FC}" dt="2025-04-02T16:02:28.018" v="1109" actId="14100"/>
          <ac:spMkLst>
            <pc:docMk/>
            <pc:sldMk cId="548079355" sldId="257"/>
            <ac:spMk id="41" creationId="{AC211816-7522-C8FC-C375-9EA9F3785766}"/>
          </ac:spMkLst>
        </pc:spChg>
        <pc:spChg chg="mod">
          <ac:chgData name="Cohen, Joshua" userId="3153763d-1f7a-42d8-9530-4f2227e63683" providerId="ADAL" clId="{17372FEB-3A34-411F-8B44-C886A9B949FC}" dt="2025-04-02T15:19:58.767" v="36" actId="14100"/>
          <ac:spMkLst>
            <pc:docMk/>
            <pc:sldMk cId="548079355" sldId="257"/>
            <ac:spMk id="48" creationId="{A010ECD6-6DA7-0706-F8D9-DF282C4C9C2E}"/>
          </ac:spMkLst>
        </pc:spChg>
        <pc:spChg chg="mod ord">
          <ac:chgData name="Cohen, Joshua" userId="3153763d-1f7a-42d8-9530-4f2227e63683" providerId="ADAL" clId="{17372FEB-3A34-411F-8B44-C886A9B949FC}" dt="2025-04-02T16:34:46.387" v="2416" actId="1076"/>
          <ac:spMkLst>
            <pc:docMk/>
            <pc:sldMk cId="548079355" sldId="257"/>
            <ac:spMk id="56" creationId="{53812C17-DE95-CBF2-DA4D-26D56852C620}"/>
          </ac:spMkLst>
        </pc:spChg>
        <pc:spChg chg="mod">
          <ac:chgData name="Cohen, Joshua" userId="3153763d-1f7a-42d8-9530-4f2227e63683" providerId="ADAL" clId="{17372FEB-3A34-411F-8B44-C886A9B949FC}" dt="2025-04-02T17:03:03.671" v="3704" actId="962"/>
          <ac:spMkLst>
            <pc:docMk/>
            <pc:sldMk cId="548079355" sldId="257"/>
            <ac:spMk id="57" creationId="{A3D30F3C-2520-B4F7-9CCB-3E4FB48BD355}"/>
          </ac:spMkLst>
        </pc:spChg>
        <pc:spChg chg="add mod">
          <ac:chgData name="Cohen, Joshua" userId="3153763d-1f7a-42d8-9530-4f2227e63683" providerId="ADAL" clId="{17372FEB-3A34-411F-8B44-C886A9B949FC}" dt="2025-04-02T16:09:50.612" v="1540" actId="962"/>
          <ac:spMkLst>
            <pc:docMk/>
            <pc:sldMk cId="548079355" sldId="257"/>
            <ac:spMk id="58" creationId="{9C87C48E-337A-B1AD-C32A-D4FC0F061277}"/>
          </ac:spMkLst>
        </pc:spChg>
        <pc:spChg chg="add mod">
          <ac:chgData name="Cohen, Joshua" userId="3153763d-1f7a-42d8-9530-4f2227e63683" providerId="ADAL" clId="{17372FEB-3A34-411F-8B44-C886A9B949FC}" dt="2025-04-02T16:10:00.888" v="1542" actId="962"/>
          <ac:spMkLst>
            <pc:docMk/>
            <pc:sldMk cId="548079355" sldId="257"/>
            <ac:spMk id="59" creationId="{4166AADE-D2FD-C939-4D39-904527DD75E7}"/>
          </ac:spMkLst>
        </pc:spChg>
        <pc:spChg chg="add mod">
          <ac:chgData name="Cohen, Joshua" userId="3153763d-1f7a-42d8-9530-4f2227e63683" providerId="ADAL" clId="{17372FEB-3A34-411F-8B44-C886A9B949FC}" dt="2025-04-02T16:09:45.450" v="1539" actId="962"/>
          <ac:spMkLst>
            <pc:docMk/>
            <pc:sldMk cId="548079355" sldId="257"/>
            <ac:spMk id="60" creationId="{D7CD6268-EC7C-D5B7-4A30-CA0D0181CFFA}"/>
          </ac:spMkLst>
        </pc:spChg>
        <pc:spChg chg="add mod">
          <ac:chgData name="Cohen, Joshua" userId="3153763d-1f7a-42d8-9530-4f2227e63683" providerId="ADAL" clId="{17372FEB-3A34-411F-8B44-C886A9B949FC}" dt="2025-04-02T16:09:56.033" v="1541" actId="962"/>
          <ac:spMkLst>
            <pc:docMk/>
            <pc:sldMk cId="548079355" sldId="257"/>
            <ac:spMk id="61" creationId="{A53AE588-2ABA-D418-0679-9DEFAFD9EB61}"/>
          </ac:spMkLst>
        </pc:spChg>
        <pc:spChg chg="add mod">
          <ac:chgData name="Cohen, Joshua" userId="3153763d-1f7a-42d8-9530-4f2227e63683" providerId="ADAL" clId="{17372FEB-3A34-411F-8B44-C886A9B949FC}" dt="2025-04-02T16:08:01.376" v="1501" actId="20577"/>
          <ac:spMkLst>
            <pc:docMk/>
            <pc:sldMk cId="548079355" sldId="257"/>
            <ac:spMk id="62" creationId="{78D41A83-AF64-CA2F-37AB-A18C99F5F13F}"/>
          </ac:spMkLst>
        </pc:spChg>
        <pc:spChg chg="add mod">
          <ac:chgData name="Cohen, Joshua" userId="3153763d-1f7a-42d8-9530-4f2227e63683" providerId="ADAL" clId="{17372FEB-3A34-411F-8B44-C886A9B949FC}" dt="2025-04-02T16:08:12.285" v="1523" actId="20577"/>
          <ac:spMkLst>
            <pc:docMk/>
            <pc:sldMk cId="548079355" sldId="257"/>
            <ac:spMk id="63" creationId="{6671ED9E-3601-7257-7677-5B386F6509F9}"/>
          </ac:spMkLst>
        </pc:spChg>
        <pc:spChg chg="add mod">
          <ac:chgData name="Cohen, Joshua" userId="3153763d-1f7a-42d8-9530-4f2227e63683" providerId="ADAL" clId="{17372FEB-3A34-411F-8B44-C886A9B949FC}" dt="2025-04-02T16:10:31.480" v="1547" actId="1076"/>
          <ac:spMkLst>
            <pc:docMk/>
            <pc:sldMk cId="548079355" sldId="257"/>
            <ac:spMk id="64" creationId="{0F21EF10-4B65-0BB3-E95A-CD3651A9C836}"/>
          </ac:spMkLst>
        </pc:spChg>
        <pc:spChg chg="mod topLvl">
          <ac:chgData name="Cohen, Joshua" userId="3153763d-1f7a-42d8-9530-4f2227e63683" providerId="ADAL" clId="{17372FEB-3A34-411F-8B44-C886A9B949FC}" dt="2025-04-02T15:16:42.009" v="13"/>
          <ac:spMkLst>
            <pc:docMk/>
            <pc:sldMk cId="548079355" sldId="257"/>
            <ac:spMk id="103" creationId="{F27770BD-935D-FDF8-B0C5-7751DB0FCB57}"/>
          </ac:spMkLst>
        </pc:spChg>
        <pc:spChg chg="mod topLvl">
          <ac:chgData name="Cohen, Joshua" userId="3153763d-1f7a-42d8-9530-4f2227e63683" providerId="ADAL" clId="{17372FEB-3A34-411F-8B44-C886A9B949FC}" dt="2025-04-02T15:17:48.600" v="24"/>
          <ac:spMkLst>
            <pc:docMk/>
            <pc:sldMk cId="548079355" sldId="257"/>
            <ac:spMk id="110" creationId="{EFF72991-0645-5E6B-755B-47790A91F518}"/>
          </ac:spMkLst>
        </pc:spChg>
        <pc:spChg chg="mod topLvl">
          <ac:chgData name="Cohen, Joshua" userId="3153763d-1f7a-42d8-9530-4f2227e63683" providerId="ADAL" clId="{17372FEB-3A34-411F-8B44-C886A9B949FC}" dt="2025-04-02T15:17:58.346" v="26"/>
          <ac:spMkLst>
            <pc:docMk/>
            <pc:sldMk cId="548079355" sldId="257"/>
            <ac:spMk id="111" creationId="{9410CDC6-6469-0406-A494-15270DE6A8B2}"/>
          </ac:spMkLst>
        </pc:spChg>
        <pc:spChg chg="mod topLvl">
          <ac:chgData name="Cohen, Joshua" userId="3153763d-1f7a-42d8-9530-4f2227e63683" providerId="ADAL" clId="{17372FEB-3A34-411F-8B44-C886A9B949FC}" dt="2025-04-02T15:18:14.700" v="30"/>
          <ac:spMkLst>
            <pc:docMk/>
            <pc:sldMk cId="548079355" sldId="257"/>
            <ac:spMk id="112" creationId="{5D01E796-6ACC-D8FA-6CB1-819681A1A733}"/>
          </ac:spMkLst>
        </pc:spChg>
        <pc:spChg chg="add mod">
          <ac:chgData name="Cohen, Joshua" userId="3153763d-1f7a-42d8-9530-4f2227e63683" providerId="ADAL" clId="{17372FEB-3A34-411F-8B44-C886A9B949FC}" dt="2025-04-02T16:07:38.629" v="1484" actId="1076"/>
          <ac:spMkLst>
            <pc:docMk/>
            <pc:sldMk cId="548079355" sldId="257"/>
            <ac:spMk id="114" creationId="{FDA62D4B-0757-8BC5-80E1-019F5B7884DD}"/>
          </ac:spMkLst>
        </pc:spChg>
        <pc:spChg chg="add mod">
          <ac:chgData name="Cohen, Joshua" userId="3153763d-1f7a-42d8-9530-4f2227e63683" providerId="ADAL" clId="{17372FEB-3A34-411F-8B44-C886A9B949FC}" dt="2025-04-02T16:34:43.927" v="2415" actId="14100"/>
          <ac:spMkLst>
            <pc:docMk/>
            <pc:sldMk cId="548079355" sldId="257"/>
            <ac:spMk id="135" creationId="{7521CEA9-44E8-C1CA-1B3A-09D46F052BE9}"/>
          </ac:spMkLst>
        </pc:spChg>
        <pc:spChg chg="add mod">
          <ac:chgData name="Cohen, Joshua" userId="3153763d-1f7a-42d8-9530-4f2227e63683" providerId="ADAL" clId="{17372FEB-3A34-411F-8B44-C886A9B949FC}" dt="2025-04-02T17:02:23.841" v="3699" actId="1076"/>
          <ac:spMkLst>
            <pc:docMk/>
            <pc:sldMk cId="548079355" sldId="257"/>
            <ac:spMk id="136" creationId="{3E3205AC-C3AB-1E56-DD2B-07816EAD8948}"/>
          </ac:spMkLst>
        </pc:spChg>
        <pc:spChg chg="add mod">
          <ac:chgData name="Cohen, Joshua" userId="3153763d-1f7a-42d8-9530-4f2227e63683" providerId="ADAL" clId="{17372FEB-3A34-411F-8B44-C886A9B949FC}" dt="2025-04-02T17:24:02.766" v="4418" actId="1076"/>
          <ac:spMkLst>
            <pc:docMk/>
            <pc:sldMk cId="548079355" sldId="257"/>
            <ac:spMk id="141" creationId="{823236E2-35B6-059C-E71F-54DF0381C03A}"/>
          </ac:spMkLst>
        </pc:spChg>
        <pc:grpChg chg="del">
          <ac:chgData name="Cohen, Joshua" userId="3153763d-1f7a-42d8-9530-4f2227e63683" providerId="ADAL" clId="{17372FEB-3A34-411F-8B44-C886A9B949FC}" dt="2025-04-02T15:15:51.132" v="8" actId="165"/>
          <ac:grpSpMkLst>
            <pc:docMk/>
            <pc:sldMk cId="548079355" sldId="257"/>
            <ac:grpSpMk id="28" creationId="{0B5C56E3-5305-68D8-1731-6AFA88CB9269}"/>
          </ac:grpSpMkLst>
        </pc:grpChg>
        <pc:grpChg chg="del">
          <ac:chgData name="Cohen, Joshua" userId="3153763d-1f7a-42d8-9530-4f2227e63683" providerId="ADAL" clId="{17372FEB-3A34-411F-8B44-C886A9B949FC}" dt="2025-04-02T15:16:18.207" v="10" actId="165"/>
          <ac:grpSpMkLst>
            <pc:docMk/>
            <pc:sldMk cId="548079355" sldId="257"/>
            <ac:grpSpMk id="102" creationId="{31281F30-EA18-9D02-1023-A7074C214C60}"/>
          </ac:grpSpMkLst>
        </pc:grpChg>
        <pc:cxnChg chg="add mod">
          <ac:chgData name="Cohen, Joshua" userId="3153763d-1f7a-42d8-9530-4f2227e63683" providerId="ADAL" clId="{17372FEB-3A34-411F-8B44-C886A9B949FC}" dt="2025-04-02T16:12:25.862" v="1561" actId="14100"/>
          <ac:cxnSpMkLst>
            <pc:docMk/>
            <pc:sldMk cId="548079355" sldId="257"/>
            <ac:cxnSpMk id="26" creationId="{575FA065-0878-1510-4DA3-011573C8135F}"/>
          </ac:cxnSpMkLst>
        </pc:cxnChg>
        <pc:cxnChg chg="mod topLvl">
          <ac:chgData name="Cohen, Joshua" userId="3153763d-1f7a-42d8-9530-4f2227e63683" providerId="ADAL" clId="{17372FEB-3A34-411F-8B44-C886A9B949FC}" dt="2025-04-02T15:16:57.311" v="14"/>
          <ac:cxnSpMkLst>
            <pc:docMk/>
            <pc:sldMk cId="548079355" sldId="257"/>
            <ac:cxnSpMk id="30" creationId="{2B2CC26D-659D-AFF2-0162-902520D7AAA7}"/>
          </ac:cxnSpMkLst>
        </pc:cxnChg>
        <pc:cxnChg chg="mod topLvl">
          <ac:chgData name="Cohen, Joshua" userId="3153763d-1f7a-42d8-9530-4f2227e63683" providerId="ADAL" clId="{17372FEB-3A34-411F-8B44-C886A9B949FC}" dt="2025-04-02T15:17:06.651" v="16"/>
          <ac:cxnSpMkLst>
            <pc:docMk/>
            <pc:sldMk cId="548079355" sldId="257"/>
            <ac:cxnSpMk id="31" creationId="{09DC9727-2C6F-779E-7F2A-67A84A28C8CF}"/>
          </ac:cxnSpMkLst>
        </pc:cxnChg>
        <pc:cxnChg chg="mod topLvl">
          <ac:chgData name="Cohen, Joshua" userId="3153763d-1f7a-42d8-9530-4f2227e63683" providerId="ADAL" clId="{17372FEB-3A34-411F-8B44-C886A9B949FC}" dt="2025-04-02T15:17:02.712" v="15"/>
          <ac:cxnSpMkLst>
            <pc:docMk/>
            <pc:sldMk cId="548079355" sldId="257"/>
            <ac:cxnSpMk id="32" creationId="{B811E40A-832D-9A75-B57F-7EB41421A5D0}"/>
          </ac:cxnSpMkLst>
        </pc:cxnChg>
        <pc:cxnChg chg="mod topLvl">
          <ac:chgData name="Cohen, Joshua" userId="3153763d-1f7a-42d8-9530-4f2227e63683" providerId="ADAL" clId="{17372FEB-3A34-411F-8B44-C886A9B949FC}" dt="2025-04-02T15:17:19.126" v="19"/>
          <ac:cxnSpMkLst>
            <pc:docMk/>
            <pc:sldMk cId="548079355" sldId="257"/>
            <ac:cxnSpMk id="33" creationId="{04AE7DE3-50FB-ED55-BBF3-40F8182AD27B}"/>
          </ac:cxnSpMkLst>
        </pc:cxnChg>
        <pc:cxnChg chg="mod">
          <ac:chgData name="Cohen, Joshua" userId="3153763d-1f7a-42d8-9530-4f2227e63683" providerId="ADAL" clId="{17372FEB-3A34-411F-8B44-C886A9B949FC}" dt="2025-04-02T15:17:10.939" v="17"/>
          <ac:cxnSpMkLst>
            <pc:docMk/>
            <pc:sldMk cId="548079355" sldId="257"/>
            <ac:cxnSpMk id="34" creationId="{903B0D28-061B-95C5-55F2-A5D75721E37A}"/>
          </ac:cxnSpMkLst>
        </pc:cxnChg>
        <pc:cxnChg chg="mod topLvl">
          <ac:chgData name="Cohen, Joshua" userId="3153763d-1f7a-42d8-9530-4f2227e63683" providerId="ADAL" clId="{17372FEB-3A34-411F-8B44-C886A9B949FC}" dt="2025-04-02T15:17:15.045" v="18"/>
          <ac:cxnSpMkLst>
            <pc:docMk/>
            <pc:sldMk cId="548079355" sldId="257"/>
            <ac:cxnSpMk id="35" creationId="{0F8BA779-7FE7-C008-FF1B-7CB6D17B9001}"/>
          </ac:cxnSpMkLst>
        </pc:cxnChg>
        <pc:cxnChg chg="mod topLvl">
          <ac:chgData name="Cohen, Joshua" userId="3153763d-1f7a-42d8-9530-4f2227e63683" providerId="ADAL" clId="{17372FEB-3A34-411F-8B44-C886A9B949FC}" dt="2025-04-02T15:18:10.788" v="29"/>
          <ac:cxnSpMkLst>
            <pc:docMk/>
            <pc:sldMk cId="548079355" sldId="257"/>
            <ac:cxnSpMk id="104" creationId="{B72DC8FD-27D6-EF2F-D8CF-55CE1FC67420}"/>
          </ac:cxnSpMkLst>
        </pc:cxnChg>
        <pc:cxnChg chg="mod topLvl">
          <ac:chgData name="Cohen, Joshua" userId="3153763d-1f7a-42d8-9530-4f2227e63683" providerId="ADAL" clId="{17372FEB-3A34-411F-8B44-C886A9B949FC}" dt="2025-04-02T15:17:44.422" v="23"/>
          <ac:cxnSpMkLst>
            <pc:docMk/>
            <pc:sldMk cId="548079355" sldId="257"/>
            <ac:cxnSpMk id="105" creationId="{8E3AC81D-4305-C952-78DD-08CBEFA99D46}"/>
          </ac:cxnSpMkLst>
        </pc:cxnChg>
        <pc:cxnChg chg="mod topLvl">
          <ac:chgData name="Cohen, Joshua" userId="3153763d-1f7a-42d8-9530-4f2227e63683" providerId="ADAL" clId="{17372FEB-3A34-411F-8B44-C886A9B949FC}" dt="2025-04-02T15:18:06.622" v="28"/>
          <ac:cxnSpMkLst>
            <pc:docMk/>
            <pc:sldMk cId="548079355" sldId="257"/>
            <ac:cxnSpMk id="106" creationId="{2E13854B-1196-589B-AAB3-1D52508EF345}"/>
          </ac:cxnSpMkLst>
        </pc:cxnChg>
        <pc:cxnChg chg="mod">
          <ac:chgData name="Cohen, Joshua" userId="3153763d-1f7a-42d8-9530-4f2227e63683" providerId="ADAL" clId="{17372FEB-3A34-411F-8B44-C886A9B949FC}" dt="2025-04-02T15:18:19.666" v="31"/>
          <ac:cxnSpMkLst>
            <pc:docMk/>
            <pc:sldMk cId="548079355" sldId="257"/>
            <ac:cxnSpMk id="107" creationId="{6C36764E-E5DF-7D65-B8F7-98505C69282B}"/>
          </ac:cxnSpMkLst>
        </pc:cxnChg>
        <pc:cxnChg chg="mod topLvl">
          <ac:chgData name="Cohen, Joshua" userId="3153763d-1f7a-42d8-9530-4f2227e63683" providerId="ADAL" clId="{17372FEB-3A34-411F-8B44-C886A9B949FC}" dt="2025-04-02T15:17:54.330" v="25"/>
          <ac:cxnSpMkLst>
            <pc:docMk/>
            <pc:sldMk cId="548079355" sldId="257"/>
            <ac:cxnSpMk id="108" creationId="{DF23E271-E5FA-873E-8CB8-F049CD140B53}"/>
          </ac:cxnSpMkLst>
        </pc:cxnChg>
        <pc:cxnChg chg="mod topLvl">
          <ac:chgData name="Cohen, Joshua" userId="3153763d-1f7a-42d8-9530-4f2227e63683" providerId="ADAL" clId="{17372FEB-3A34-411F-8B44-C886A9B949FC}" dt="2025-04-02T15:18:02.701" v="27"/>
          <ac:cxnSpMkLst>
            <pc:docMk/>
            <pc:sldMk cId="548079355" sldId="257"/>
            <ac:cxnSpMk id="109" creationId="{79A994B8-91B0-BC4A-1842-4254EF953B80}"/>
          </ac:cxnSpMkLst>
        </pc:cxnChg>
        <pc:cxnChg chg="add mod">
          <ac:chgData name="Cohen, Joshua" userId="3153763d-1f7a-42d8-9530-4f2227e63683" providerId="ADAL" clId="{17372FEB-3A34-411F-8B44-C886A9B949FC}" dt="2025-04-02T16:09:11.869" v="1533" actId="14100"/>
          <ac:cxnSpMkLst>
            <pc:docMk/>
            <pc:sldMk cId="548079355" sldId="257"/>
            <ac:cxnSpMk id="116" creationId="{2AAB2BC1-D74E-57C4-7D43-BA72C08A469D}"/>
          </ac:cxnSpMkLst>
        </pc:cxnChg>
        <pc:cxnChg chg="add del mod">
          <ac:chgData name="Cohen, Joshua" userId="3153763d-1f7a-42d8-9530-4f2227e63683" providerId="ADAL" clId="{17372FEB-3A34-411F-8B44-C886A9B949FC}" dt="2025-04-02T16:08:36.916" v="1527" actId="478"/>
          <ac:cxnSpMkLst>
            <pc:docMk/>
            <pc:sldMk cId="548079355" sldId="257"/>
            <ac:cxnSpMk id="118" creationId="{88506B87-3A84-0565-A157-AD9FA8AB364F}"/>
          </ac:cxnSpMkLst>
        </pc:cxnChg>
        <pc:cxnChg chg="add mod">
          <ac:chgData name="Cohen, Joshua" userId="3153763d-1f7a-42d8-9530-4f2227e63683" providerId="ADAL" clId="{17372FEB-3A34-411F-8B44-C886A9B949FC}" dt="2025-04-02T16:09:15.680" v="1534" actId="14100"/>
          <ac:cxnSpMkLst>
            <pc:docMk/>
            <pc:sldMk cId="548079355" sldId="257"/>
            <ac:cxnSpMk id="120" creationId="{D78CCB99-1AF9-BCAC-1347-30B2FC7DFF1A}"/>
          </ac:cxnSpMkLst>
        </pc:cxnChg>
        <pc:cxnChg chg="add mod">
          <ac:chgData name="Cohen, Joshua" userId="3153763d-1f7a-42d8-9530-4f2227e63683" providerId="ADAL" clId="{17372FEB-3A34-411F-8B44-C886A9B949FC}" dt="2025-04-02T16:10:51.422" v="1551" actId="14100"/>
          <ac:cxnSpMkLst>
            <pc:docMk/>
            <pc:sldMk cId="548079355" sldId="257"/>
            <ac:cxnSpMk id="127" creationId="{5C75C507-E1BD-BE15-362A-71612DA1665F}"/>
          </ac:cxnSpMkLst>
        </pc:cxnChg>
        <pc:cxnChg chg="add mod">
          <ac:chgData name="Cohen, Joshua" userId="3153763d-1f7a-42d8-9530-4f2227e63683" providerId="ADAL" clId="{17372FEB-3A34-411F-8B44-C886A9B949FC}" dt="2025-04-02T16:11:36.549" v="1557" actId="14100"/>
          <ac:cxnSpMkLst>
            <pc:docMk/>
            <pc:sldMk cId="548079355" sldId="257"/>
            <ac:cxnSpMk id="131" creationId="{9D94E27A-4C1D-A137-6DF1-F2BC6658EE50}"/>
          </ac:cxnSpMkLst>
        </pc:cxnChg>
        <pc:cxnChg chg="add mod">
          <ac:chgData name="Cohen, Joshua" userId="3153763d-1f7a-42d8-9530-4f2227e63683" providerId="ADAL" clId="{17372FEB-3A34-411F-8B44-C886A9B949FC}" dt="2025-04-02T17:02:44.150" v="3703" actId="14100"/>
          <ac:cxnSpMkLst>
            <pc:docMk/>
            <pc:sldMk cId="548079355" sldId="257"/>
            <ac:cxnSpMk id="138" creationId="{CBC4769B-2402-06D7-94DA-4ADA2D295675}"/>
          </ac:cxnSpMkLst>
        </pc:cxnChg>
        <pc:cxnChg chg="add del mod">
          <ac:chgData name="Cohen, Joshua" userId="3153763d-1f7a-42d8-9530-4f2227e63683" providerId="ADAL" clId="{17372FEB-3A34-411F-8B44-C886A9B949FC}" dt="2025-04-02T17:24:41.808" v="4426" actId="478"/>
          <ac:cxnSpMkLst>
            <pc:docMk/>
            <pc:sldMk cId="548079355" sldId="257"/>
            <ac:cxnSpMk id="143" creationId="{B1BCAFD8-9095-EC02-0E1E-F11B2D3A0AF0}"/>
          </ac:cxnSpMkLst>
        </pc:cxnChg>
        <pc:cxnChg chg="add mod">
          <ac:chgData name="Cohen, Joshua" userId="3153763d-1f7a-42d8-9530-4f2227e63683" providerId="ADAL" clId="{17372FEB-3A34-411F-8B44-C886A9B949FC}" dt="2025-04-02T17:24:53.012" v="4430" actId="208"/>
          <ac:cxnSpMkLst>
            <pc:docMk/>
            <pc:sldMk cId="548079355" sldId="257"/>
            <ac:cxnSpMk id="148" creationId="{6D85EDEA-704C-86A6-E6CA-DED142AFF7FF}"/>
          </ac:cxnSpMkLst>
        </pc:cxnChg>
      </pc:sldChg>
      <pc:sldChg chg="addSp delSp modSp mod modTransition delAnim modAnim">
        <pc:chgData name="Cohen, Joshua" userId="3153763d-1f7a-42d8-9530-4f2227e63683" providerId="ADAL" clId="{17372FEB-3A34-411F-8B44-C886A9B949FC}" dt="2025-04-02T17:25:34.558" v="4434"/>
        <pc:sldMkLst>
          <pc:docMk/>
          <pc:sldMk cId="1253239963" sldId="258"/>
        </pc:sldMkLst>
        <pc:spChg chg="mod">
          <ac:chgData name="Cohen, Joshua" userId="3153763d-1f7a-42d8-9530-4f2227e63683" providerId="ADAL" clId="{17372FEB-3A34-411F-8B44-C886A9B949FC}" dt="2025-04-02T15:32:38.068" v="110" actId="1076"/>
          <ac:spMkLst>
            <pc:docMk/>
            <pc:sldMk cId="1253239963" sldId="258"/>
            <ac:spMk id="2" creationId="{556BE689-D92C-2A8A-FF4B-52C7B7EF44AD}"/>
          </ac:spMkLst>
        </pc:spChg>
        <pc:spChg chg="add mod">
          <ac:chgData name="Cohen, Joshua" userId="3153763d-1f7a-42d8-9530-4f2227e63683" providerId="ADAL" clId="{17372FEB-3A34-411F-8B44-C886A9B949FC}" dt="2025-04-02T16:20:07.179" v="1920" actId="962"/>
          <ac:spMkLst>
            <pc:docMk/>
            <pc:sldMk cId="1253239963" sldId="258"/>
            <ac:spMk id="3" creationId="{F3BC954E-96CF-C17D-CD81-8F15BB422367}"/>
          </ac:spMkLst>
        </pc:spChg>
        <pc:spChg chg="add del mod">
          <ac:chgData name="Cohen, Joshua" userId="3153763d-1f7a-42d8-9530-4f2227e63683" providerId="ADAL" clId="{17372FEB-3A34-411F-8B44-C886A9B949FC}" dt="2025-04-02T16:33:13.447" v="2391" actId="21"/>
          <ac:spMkLst>
            <pc:docMk/>
            <pc:sldMk cId="1253239963" sldId="258"/>
            <ac:spMk id="5" creationId="{A5E7E3FB-F0F4-7F38-94D0-CA8EF97FEB5C}"/>
          </ac:spMkLst>
        </pc:spChg>
        <pc:spChg chg="mod">
          <ac:chgData name="Cohen, Joshua" userId="3153763d-1f7a-42d8-9530-4f2227e63683" providerId="ADAL" clId="{17372FEB-3A34-411F-8B44-C886A9B949FC}" dt="2025-04-02T15:23:33.262" v="63"/>
          <ac:spMkLst>
            <pc:docMk/>
            <pc:sldMk cId="1253239963" sldId="258"/>
            <ac:spMk id="8" creationId="{FCA4CE92-C559-D2CB-C8B6-AE137A7197ED}"/>
          </ac:spMkLst>
        </pc:spChg>
        <pc:spChg chg="mod ord">
          <ac:chgData name="Cohen, Joshua" userId="3153763d-1f7a-42d8-9530-4f2227e63683" providerId="ADAL" clId="{17372FEB-3A34-411F-8B44-C886A9B949FC}" dt="2025-04-02T17:15:53.741" v="4277" actId="1076"/>
          <ac:spMkLst>
            <pc:docMk/>
            <pc:sldMk cId="1253239963" sldId="258"/>
            <ac:spMk id="9" creationId="{F00ABC0A-DCB4-BB3E-D189-6B0DF8443842}"/>
          </ac:spMkLst>
        </pc:spChg>
        <pc:spChg chg="del">
          <ac:chgData name="Cohen, Joshua" userId="3153763d-1f7a-42d8-9530-4f2227e63683" providerId="ADAL" clId="{17372FEB-3A34-411F-8B44-C886A9B949FC}" dt="2025-04-02T15:23:46.519" v="66" actId="478"/>
          <ac:spMkLst>
            <pc:docMk/>
            <pc:sldMk cId="1253239963" sldId="258"/>
            <ac:spMk id="13" creationId="{756B598C-10FB-C46C-000A-60D41C5A2972}"/>
          </ac:spMkLst>
        </pc:spChg>
        <pc:spChg chg="add mod">
          <ac:chgData name="Cohen, Joshua" userId="3153763d-1f7a-42d8-9530-4f2227e63683" providerId="ADAL" clId="{17372FEB-3A34-411F-8B44-C886A9B949FC}" dt="2025-04-02T17:19:28.573" v="4352" actId="1076"/>
          <ac:spMkLst>
            <pc:docMk/>
            <pc:sldMk cId="1253239963" sldId="258"/>
            <ac:spMk id="13" creationId="{E8F127EA-09CF-33B2-B6BE-29C655E53489}"/>
          </ac:spMkLst>
        </pc:spChg>
        <pc:spChg chg="mod">
          <ac:chgData name="Cohen, Joshua" userId="3153763d-1f7a-42d8-9530-4f2227e63683" providerId="ADAL" clId="{17372FEB-3A34-411F-8B44-C886A9B949FC}" dt="2025-04-02T16:30:13.853" v="2332" actId="14100"/>
          <ac:spMkLst>
            <pc:docMk/>
            <pc:sldMk cId="1253239963" sldId="258"/>
            <ac:spMk id="14" creationId="{28086044-52A4-CDC0-0957-3AE66C2972AB}"/>
          </ac:spMkLst>
        </pc:spChg>
        <pc:spChg chg="mod ord">
          <ac:chgData name="Cohen, Joshua" userId="3153763d-1f7a-42d8-9530-4f2227e63683" providerId="ADAL" clId="{17372FEB-3A34-411F-8B44-C886A9B949FC}" dt="2025-04-02T16:29:04.422" v="2313" actId="1076"/>
          <ac:spMkLst>
            <pc:docMk/>
            <pc:sldMk cId="1253239963" sldId="258"/>
            <ac:spMk id="16" creationId="{8DAAF85E-C882-AF39-5DEE-951D8A633992}"/>
          </ac:spMkLst>
        </pc:spChg>
        <pc:spChg chg="mod">
          <ac:chgData name="Cohen, Joshua" userId="3153763d-1f7a-42d8-9530-4f2227e63683" providerId="ADAL" clId="{17372FEB-3A34-411F-8B44-C886A9B949FC}" dt="2025-04-02T17:12:44.360" v="4252" actId="1076"/>
          <ac:spMkLst>
            <pc:docMk/>
            <pc:sldMk cId="1253239963" sldId="258"/>
            <ac:spMk id="17" creationId="{B00C1429-AD7C-3FBB-FC68-2C84B243C7E5}"/>
          </ac:spMkLst>
        </pc:spChg>
        <pc:spChg chg="add mod">
          <ac:chgData name="Cohen, Joshua" userId="3153763d-1f7a-42d8-9530-4f2227e63683" providerId="ADAL" clId="{17372FEB-3A34-411F-8B44-C886A9B949FC}" dt="2025-04-02T16:19:56.374" v="1918" actId="962"/>
          <ac:spMkLst>
            <pc:docMk/>
            <pc:sldMk cId="1253239963" sldId="258"/>
            <ac:spMk id="18" creationId="{4B86F0C3-94BE-65C4-1924-FE3442C564E0}"/>
          </ac:spMkLst>
        </pc:spChg>
        <pc:spChg chg="add mod">
          <ac:chgData name="Cohen, Joshua" userId="3153763d-1f7a-42d8-9530-4f2227e63683" providerId="ADAL" clId="{17372FEB-3A34-411F-8B44-C886A9B949FC}" dt="2025-04-02T16:14:01.296" v="1618" actId="1076"/>
          <ac:spMkLst>
            <pc:docMk/>
            <pc:sldMk cId="1253239963" sldId="258"/>
            <ac:spMk id="19" creationId="{C97AB9BC-F215-3097-C277-E768110599A1}"/>
          </ac:spMkLst>
        </pc:spChg>
        <pc:spChg chg="add mod">
          <ac:chgData name="Cohen, Joshua" userId="3153763d-1f7a-42d8-9530-4f2227e63683" providerId="ADAL" clId="{17372FEB-3A34-411F-8B44-C886A9B949FC}" dt="2025-04-02T16:14:34.751" v="1630" actId="20577"/>
          <ac:spMkLst>
            <pc:docMk/>
            <pc:sldMk cId="1253239963" sldId="258"/>
            <ac:spMk id="24" creationId="{500ABC3F-9481-C8A1-C89C-7124B344530C}"/>
          </ac:spMkLst>
        </pc:spChg>
        <pc:spChg chg="add mod">
          <ac:chgData name="Cohen, Joshua" userId="3153763d-1f7a-42d8-9530-4f2227e63683" providerId="ADAL" clId="{17372FEB-3A34-411F-8B44-C886A9B949FC}" dt="2025-04-02T17:12:53.881" v="4256" actId="1076"/>
          <ac:spMkLst>
            <pc:docMk/>
            <pc:sldMk cId="1253239963" sldId="258"/>
            <ac:spMk id="32" creationId="{D594A637-6246-7167-7B7B-B4D836FBC94F}"/>
          </ac:spMkLst>
        </pc:spChg>
        <pc:spChg chg="add mod">
          <ac:chgData name="Cohen, Joshua" userId="3153763d-1f7a-42d8-9530-4f2227e63683" providerId="ADAL" clId="{17372FEB-3A34-411F-8B44-C886A9B949FC}" dt="2025-04-02T16:29:00.339" v="2311"/>
          <ac:spMkLst>
            <pc:docMk/>
            <pc:sldMk cId="1253239963" sldId="258"/>
            <ac:spMk id="35" creationId="{CEDF8ACE-48CA-9F20-B31E-42C902ADCB58}"/>
          </ac:spMkLst>
        </pc:spChg>
        <pc:spChg chg="add mod">
          <ac:chgData name="Cohen, Joshua" userId="3153763d-1f7a-42d8-9530-4f2227e63683" providerId="ADAL" clId="{17372FEB-3A34-411F-8B44-C886A9B949FC}" dt="2025-04-02T16:33:09.760" v="2389" actId="14100"/>
          <ac:spMkLst>
            <pc:docMk/>
            <pc:sldMk cId="1253239963" sldId="258"/>
            <ac:spMk id="36" creationId="{1BE12021-056C-6C9C-A653-40F50FFDDACD}"/>
          </ac:spMkLst>
        </pc:spChg>
        <pc:spChg chg="add mod">
          <ac:chgData name="Cohen, Joshua" userId="3153763d-1f7a-42d8-9530-4f2227e63683" providerId="ADAL" clId="{17372FEB-3A34-411F-8B44-C886A9B949FC}" dt="2025-04-02T16:33:07.855" v="2388" actId="14100"/>
          <ac:spMkLst>
            <pc:docMk/>
            <pc:sldMk cId="1253239963" sldId="258"/>
            <ac:spMk id="37" creationId="{80BA7904-4DE8-E438-B856-34ADFFA854E8}"/>
          </ac:spMkLst>
        </pc:spChg>
        <pc:spChg chg="add mod">
          <ac:chgData name="Cohen, Joshua" userId="3153763d-1f7a-42d8-9530-4f2227e63683" providerId="ADAL" clId="{17372FEB-3A34-411F-8B44-C886A9B949FC}" dt="2025-04-02T16:33:28.727" v="2398"/>
          <ac:spMkLst>
            <pc:docMk/>
            <pc:sldMk cId="1253239963" sldId="258"/>
            <ac:spMk id="38" creationId="{568C3742-38BF-FA3C-CA30-70652806B20C}"/>
          </ac:spMkLst>
        </pc:spChg>
        <pc:spChg chg="add mod">
          <ac:chgData name="Cohen, Joshua" userId="3153763d-1f7a-42d8-9530-4f2227e63683" providerId="ADAL" clId="{17372FEB-3A34-411F-8B44-C886A9B949FC}" dt="2025-04-02T17:19:25.074" v="4351" actId="1076"/>
          <ac:spMkLst>
            <pc:docMk/>
            <pc:sldMk cId="1253239963" sldId="258"/>
            <ac:spMk id="39" creationId="{5AF4E73D-C2D3-D58D-9DA6-5231CBD9E9DB}"/>
          </ac:spMkLst>
        </pc:spChg>
        <pc:spChg chg="add del mod">
          <ac:chgData name="Cohen, Joshua" userId="3153763d-1f7a-42d8-9530-4f2227e63683" providerId="ADAL" clId="{17372FEB-3A34-411F-8B44-C886A9B949FC}" dt="2025-04-02T17:17:19.033" v="4314" actId="478"/>
          <ac:spMkLst>
            <pc:docMk/>
            <pc:sldMk cId="1253239963" sldId="258"/>
            <ac:spMk id="50" creationId="{8D6D8CFA-BFBF-935D-A2A0-6BA1170865D8}"/>
          </ac:spMkLst>
        </pc:spChg>
        <pc:cxnChg chg="add mod">
          <ac:chgData name="Cohen, Joshua" userId="3153763d-1f7a-42d8-9530-4f2227e63683" providerId="ADAL" clId="{17372FEB-3A34-411F-8B44-C886A9B949FC}" dt="2025-04-02T16:14:18.803" v="1622" actId="208"/>
          <ac:cxnSpMkLst>
            <pc:docMk/>
            <pc:sldMk cId="1253239963" sldId="258"/>
            <ac:cxnSpMk id="21" creationId="{08B24A65-9530-03EF-43E3-9955D5DC5DCA}"/>
          </ac:cxnSpMkLst>
        </pc:cxnChg>
        <pc:cxnChg chg="add mod">
          <ac:chgData name="Cohen, Joshua" userId="3153763d-1f7a-42d8-9530-4f2227e63683" providerId="ADAL" clId="{17372FEB-3A34-411F-8B44-C886A9B949FC}" dt="2025-04-02T16:15:03.807" v="1637" actId="208"/>
          <ac:cxnSpMkLst>
            <pc:docMk/>
            <pc:sldMk cId="1253239963" sldId="258"/>
            <ac:cxnSpMk id="26" creationId="{6927CE53-1BBF-8D1C-AF1E-9F7E1BC2C6D3}"/>
          </ac:cxnSpMkLst>
        </pc:cxnChg>
        <pc:cxnChg chg="add mod">
          <ac:chgData name="Cohen, Joshua" userId="3153763d-1f7a-42d8-9530-4f2227e63683" providerId="ADAL" clId="{17372FEB-3A34-411F-8B44-C886A9B949FC}" dt="2025-04-02T17:13:00.498" v="4258" actId="14100"/>
          <ac:cxnSpMkLst>
            <pc:docMk/>
            <pc:sldMk cId="1253239963" sldId="258"/>
            <ac:cxnSpMk id="34" creationId="{216E8425-E6D5-F7BA-08D0-FE26A8E0747A}"/>
          </ac:cxnSpMkLst>
        </pc:cxnChg>
        <pc:cxnChg chg="add mod">
          <ac:chgData name="Cohen, Joshua" userId="3153763d-1f7a-42d8-9530-4f2227e63683" providerId="ADAL" clId="{17372FEB-3A34-411F-8B44-C886A9B949FC}" dt="2025-04-02T17:13:29.971" v="4263" actId="1076"/>
          <ac:cxnSpMkLst>
            <pc:docMk/>
            <pc:sldMk cId="1253239963" sldId="258"/>
            <ac:cxnSpMk id="45" creationId="{A4ACB0C6-E841-AB9B-9EAE-84A25CF85DAC}"/>
          </ac:cxnSpMkLst>
        </pc:cxnChg>
        <pc:cxnChg chg="add mod">
          <ac:chgData name="Cohen, Joshua" userId="3153763d-1f7a-42d8-9530-4f2227e63683" providerId="ADAL" clId="{17372FEB-3A34-411F-8B44-C886A9B949FC}" dt="2025-04-02T17:16:38.279" v="4281" actId="14100"/>
          <ac:cxnSpMkLst>
            <pc:docMk/>
            <pc:sldMk cId="1253239963" sldId="258"/>
            <ac:cxnSpMk id="47" creationId="{9401C725-C095-776F-EA6F-3FF00CF9954D}"/>
          </ac:cxnSpMkLst>
        </pc:cxnChg>
      </pc:sldChg>
      <pc:sldChg chg="addSp delSp modSp mod modTransition delAnim modAnim">
        <pc:chgData name="Cohen, Joshua" userId="3153763d-1f7a-42d8-9530-4f2227e63683" providerId="ADAL" clId="{17372FEB-3A34-411F-8B44-C886A9B949FC}" dt="2025-04-02T17:20:02.971" v="4363" actId="478"/>
        <pc:sldMkLst>
          <pc:docMk/>
          <pc:sldMk cId="3746971551" sldId="259"/>
        </pc:sldMkLst>
        <pc:spChg chg="mod">
          <ac:chgData name="Cohen, Joshua" userId="3153763d-1f7a-42d8-9530-4f2227e63683" providerId="ADAL" clId="{17372FEB-3A34-411F-8B44-C886A9B949FC}" dt="2025-04-02T15:32:46.021" v="112" actId="1076"/>
          <ac:spMkLst>
            <pc:docMk/>
            <pc:sldMk cId="3746971551" sldId="259"/>
            <ac:spMk id="2" creationId="{39D4A4FE-A2E2-7A86-9407-1C42E79A6E8D}"/>
          </ac:spMkLst>
        </pc:spChg>
        <pc:spChg chg="add mod">
          <ac:chgData name="Cohen, Joshua" userId="3153763d-1f7a-42d8-9530-4f2227e63683" providerId="ADAL" clId="{17372FEB-3A34-411F-8B44-C886A9B949FC}" dt="2025-04-02T16:32:39.810" v="2378" actId="3626"/>
          <ac:spMkLst>
            <pc:docMk/>
            <pc:sldMk cId="3746971551" sldId="259"/>
            <ac:spMk id="3" creationId="{4D672B7B-579C-4AD6-8D79-FB251595426D}"/>
          </ac:spMkLst>
        </pc:spChg>
        <pc:spChg chg="del mod ord">
          <ac:chgData name="Cohen, Joshua" userId="3153763d-1f7a-42d8-9530-4f2227e63683" providerId="ADAL" clId="{17372FEB-3A34-411F-8B44-C886A9B949FC}" dt="2025-04-02T17:20:02.971" v="4363" actId="478"/>
          <ac:spMkLst>
            <pc:docMk/>
            <pc:sldMk cId="3746971551" sldId="259"/>
            <ac:spMk id="5" creationId="{1FCDC29B-19BE-9604-A0E9-FC5B35F09E12}"/>
          </ac:spMkLst>
        </pc:spChg>
        <pc:spChg chg="mod">
          <ac:chgData name="Cohen, Joshua" userId="3153763d-1f7a-42d8-9530-4f2227e63683" providerId="ADAL" clId="{17372FEB-3A34-411F-8B44-C886A9B949FC}" dt="2025-04-02T16:36:36.618" v="2512" actId="962"/>
          <ac:spMkLst>
            <pc:docMk/>
            <pc:sldMk cId="3746971551" sldId="259"/>
            <ac:spMk id="23" creationId="{306DD41D-6725-F25A-8CE4-57227E997EDE}"/>
          </ac:spMkLst>
        </pc:spChg>
        <pc:spChg chg="del mod ord">
          <ac:chgData name="Cohen, Joshua" userId="3153763d-1f7a-42d8-9530-4f2227e63683" providerId="ADAL" clId="{17372FEB-3A34-411F-8B44-C886A9B949FC}" dt="2025-04-02T17:20:02.205" v="4362" actId="478"/>
          <ac:spMkLst>
            <pc:docMk/>
            <pc:sldMk cId="3746971551" sldId="259"/>
            <ac:spMk id="24" creationId="{9EE46B6F-DF4F-5758-A17E-0EC4B1F1CD1D}"/>
          </ac:spMkLst>
        </pc:spChg>
        <pc:spChg chg="add mod">
          <ac:chgData name="Cohen, Joshua" userId="3153763d-1f7a-42d8-9530-4f2227e63683" providerId="ADAL" clId="{17372FEB-3A34-411F-8B44-C886A9B949FC}" dt="2025-04-02T16:30:52.130" v="2343"/>
          <ac:spMkLst>
            <pc:docMk/>
            <pc:sldMk cId="3746971551" sldId="259"/>
            <ac:spMk id="26" creationId="{DE7CD83B-4DBA-BDCA-A4C8-055093E0E8EF}"/>
          </ac:spMkLst>
        </pc:spChg>
        <pc:spChg chg="mod">
          <ac:chgData name="Cohen, Joshua" userId="3153763d-1f7a-42d8-9530-4f2227e63683" providerId="ADAL" clId="{17372FEB-3A34-411F-8B44-C886A9B949FC}" dt="2025-04-02T17:19:56.411" v="4358" actId="1076"/>
          <ac:spMkLst>
            <pc:docMk/>
            <pc:sldMk cId="3746971551" sldId="259"/>
            <ac:spMk id="31" creationId="{CEEB1955-D047-8333-CDD9-9D4CDBA5CCF3}"/>
          </ac:spMkLst>
        </pc:spChg>
        <pc:spChg chg="add mod">
          <ac:chgData name="Cohen, Joshua" userId="3153763d-1f7a-42d8-9530-4f2227e63683" providerId="ADAL" clId="{17372FEB-3A34-411F-8B44-C886A9B949FC}" dt="2025-04-02T16:32:42.343" v="2379" actId="3626"/>
          <ac:spMkLst>
            <pc:docMk/>
            <pc:sldMk cId="3746971551" sldId="259"/>
            <ac:spMk id="32" creationId="{17C51C98-1A91-8D01-E149-CCF47ECA35F0}"/>
          </ac:spMkLst>
        </pc:spChg>
        <pc:spChg chg="add mod">
          <ac:chgData name="Cohen, Joshua" userId="3153763d-1f7a-42d8-9530-4f2227e63683" providerId="ADAL" clId="{17372FEB-3A34-411F-8B44-C886A9B949FC}" dt="2025-04-02T16:32:09.657" v="2368"/>
          <ac:spMkLst>
            <pc:docMk/>
            <pc:sldMk cId="3746971551" sldId="259"/>
            <ac:spMk id="33" creationId="{94490136-B144-0406-9DBD-E50EA3E119F5}"/>
          </ac:spMkLst>
        </pc:spChg>
        <pc:spChg chg="add mod">
          <ac:chgData name="Cohen, Joshua" userId="3153763d-1f7a-42d8-9530-4f2227e63683" providerId="ADAL" clId="{17372FEB-3A34-411F-8B44-C886A9B949FC}" dt="2025-04-02T16:36:25.377" v="2511" actId="1076"/>
          <ac:spMkLst>
            <pc:docMk/>
            <pc:sldMk cId="3746971551" sldId="259"/>
            <ac:spMk id="34" creationId="{07AFDF45-C959-F431-6100-FFCB8F7E3E4C}"/>
          </ac:spMkLst>
        </pc:spChg>
        <pc:spChg chg="add mod">
          <ac:chgData name="Cohen, Joshua" userId="3153763d-1f7a-42d8-9530-4f2227e63683" providerId="ADAL" clId="{17372FEB-3A34-411F-8B44-C886A9B949FC}" dt="2025-04-02T16:36:05.579" v="2509" actId="1076"/>
          <ac:spMkLst>
            <pc:docMk/>
            <pc:sldMk cId="3746971551" sldId="259"/>
            <ac:spMk id="35" creationId="{B3930469-81FF-5215-0173-4C2923494F6F}"/>
          </ac:spMkLst>
        </pc:spChg>
        <pc:spChg chg="add del mod">
          <ac:chgData name="Cohen, Joshua" userId="3153763d-1f7a-42d8-9530-4f2227e63683" providerId="ADAL" clId="{17372FEB-3A34-411F-8B44-C886A9B949FC}" dt="2025-04-02T17:20:01.526" v="4361" actId="478"/>
          <ac:spMkLst>
            <pc:docMk/>
            <pc:sldMk cId="3746971551" sldId="259"/>
            <ac:spMk id="36" creationId="{21E88C9B-21E2-21C3-FDB0-561A7DCD7095}"/>
          </ac:spMkLst>
        </pc:spChg>
        <pc:spChg chg="add del mod">
          <ac:chgData name="Cohen, Joshua" userId="3153763d-1f7a-42d8-9530-4f2227e63683" providerId="ADAL" clId="{17372FEB-3A34-411F-8B44-C886A9B949FC}" dt="2025-04-02T17:20:00.159" v="4360" actId="478"/>
          <ac:spMkLst>
            <pc:docMk/>
            <pc:sldMk cId="3746971551" sldId="259"/>
            <ac:spMk id="37" creationId="{179B03B1-AAA8-9345-1FAE-1F08266093A6}"/>
          </ac:spMkLst>
        </pc:spChg>
      </pc:sldChg>
      <pc:sldChg chg="addSp delSp modSp mod modTransition modAnim">
        <pc:chgData name="Cohen, Joshua" userId="3153763d-1f7a-42d8-9530-4f2227e63683" providerId="ADAL" clId="{17372FEB-3A34-411F-8B44-C886A9B949FC}" dt="2025-04-02T17:27:49.546" v="4457" actId="1036"/>
        <pc:sldMkLst>
          <pc:docMk/>
          <pc:sldMk cId="2448777677" sldId="260"/>
        </pc:sldMkLst>
        <pc:spChg chg="mod">
          <ac:chgData name="Cohen, Joshua" userId="3153763d-1f7a-42d8-9530-4f2227e63683" providerId="ADAL" clId="{17372FEB-3A34-411F-8B44-C886A9B949FC}" dt="2025-04-02T16:53:43.808" v="3002" actId="1076"/>
          <ac:spMkLst>
            <pc:docMk/>
            <pc:sldMk cId="2448777677" sldId="260"/>
            <ac:spMk id="2" creationId="{25B9DCD8-D6AA-E659-CCDE-9777FC287675}"/>
          </ac:spMkLst>
        </pc:spChg>
        <pc:spChg chg="add mod">
          <ac:chgData name="Cohen, Joshua" userId="3153763d-1f7a-42d8-9530-4f2227e63683" providerId="ADAL" clId="{17372FEB-3A34-411F-8B44-C886A9B949FC}" dt="2025-04-02T17:27:11.278" v="4449" actId="1038"/>
          <ac:spMkLst>
            <pc:docMk/>
            <pc:sldMk cId="2448777677" sldId="260"/>
            <ac:spMk id="3" creationId="{64BFBF50-D688-A0E3-A436-C0FEF105E0A4}"/>
          </ac:spMkLst>
        </pc:spChg>
        <pc:spChg chg="mod topLvl">
          <ac:chgData name="Cohen, Joshua" userId="3153763d-1f7a-42d8-9530-4f2227e63683" providerId="ADAL" clId="{17372FEB-3A34-411F-8B44-C886A9B949FC}" dt="2025-04-02T15:21:30.687" v="45"/>
          <ac:spMkLst>
            <pc:docMk/>
            <pc:sldMk cId="2448777677" sldId="260"/>
            <ac:spMk id="6" creationId="{B023976E-B0A7-4E14-EB70-61BB423C6EE7}"/>
          </ac:spMkLst>
        </pc:spChg>
        <pc:spChg chg="mod topLvl">
          <ac:chgData name="Cohen, Joshua" userId="3153763d-1f7a-42d8-9530-4f2227e63683" providerId="ADAL" clId="{17372FEB-3A34-411F-8B44-C886A9B949FC}" dt="2025-04-02T15:21:38.876" v="47"/>
          <ac:spMkLst>
            <pc:docMk/>
            <pc:sldMk cId="2448777677" sldId="260"/>
            <ac:spMk id="13" creationId="{115EDED9-6212-F9D2-9973-26852D00F92A}"/>
          </ac:spMkLst>
        </pc:spChg>
        <pc:spChg chg="mod topLvl">
          <ac:chgData name="Cohen, Joshua" userId="3153763d-1f7a-42d8-9530-4f2227e63683" providerId="ADAL" clId="{17372FEB-3A34-411F-8B44-C886A9B949FC}" dt="2025-04-02T15:21:47.936" v="49"/>
          <ac:spMkLst>
            <pc:docMk/>
            <pc:sldMk cId="2448777677" sldId="260"/>
            <ac:spMk id="14" creationId="{C2A11E32-53A1-245C-BBFF-681688569DD0}"/>
          </ac:spMkLst>
        </pc:spChg>
        <pc:spChg chg="mod topLvl">
          <ac:chgData name="Cohen, Joshua" userId="3153763d-1f7a-42d8-9530-4f2227e63683" providerId="ADAL" clId="{17372FEB-3A34-411F-8B44-C886A9B949FC}" dt="2025-04-02T15:22:10.856" v="54"/>
          <ac:spMkLst>
            <pc:docMk/>
            <pc:sldMk cId="2448777677" sldId="260"/>
            <ac:spMk id="15" creationId="{3A5306F1-CE4D-CFAB-2740-E0AE0098112A}"/>
          </ac:spMkLst>
        </pc:spChg>
        <pc:spChg chg="mod">
          <ac:chgData name="Cohen, Joshua" userId="3153763d-1f7a-42d8-9530-4f2227e63683" providerId="ADAL" clId="{17372FEB-3A34-411F-8B44-C886A9B949FC}" dt="2025-04-02T17:26:50.098" v="4443" actId="14100"/>
          <ac:spMkLst>
            <pc:docMk/>
            <pc:sldMk cId="2448777677" sldId="260"/>
            <ac:spMk id="17" creationId="{C02D9688-2E82-8CD5-A32D-AC3E73BA75DD}"/>
          </ac:spMkLst>
        </pc:spChg>
        <pc:spChg chg="mod">
          <ac:chgData name="Cohen, Joshua" userId="3153763d-1f7a-42d8-9530-4f2227e63683" providerId="ADAL" clId="{17372FEB-3A34-411F-8B44-C886A9B949FC}" dt="2025-04-02T17:26:53.250" v="4444" actId="14100"/>
          <ac:spMkLst>
            <pc:docMk/>
            <pc:sldMk cId="2448777677" sldId="260"/>
            <ac:spMk id="18" creationId="{B14A0793-5D6C-18D7-E673-920E60068FEE}"/>
          </ac:spMkLst>
        </pc:spChg>
        <pc:spChg chg="mod">
          <ac:chgData name="Cohen, Joshua" userId="3153763d-1f7a-42d8-9530-4f2227e63683" providerId="ADAL" clId="{17372FEB-3A34-411F-8B44-C886A9B949FC}" dt="2025-04-02T17:26:44.104" v="4441" actId="1076"/>
          <ac:spMkLst>
            <pc:docMk/>
            <pc:sldMk cId="2448777677" sldId="260"/>
            <ac:spMk id="19" creationId="{F5AA39C0-E1D2-20A1-11BF-780C5CEC71D0}"/>
          </ac:spMkLst>
        </pc:spChg>
        <pc:spChg chg="mod">
          <ac:chgData name="Cohen, Joshua" userId="3153763d-1f7a-42d8-9530-4f2227e63683" providerId="ADAL" clId="{17372FEB-3A34-411F-8B44-C886A9B949FC}" dt="2025-04-02T17:26:44.104" v="4441" actId="1076"/>
          <ac:spMkLst>
            <pc:docMk/>
            <pc:sldMk cId="2448777677" sldId="260"/>
            <ac:spMk id="21" creationId="{A4F9246B-235A-8EFB-4B9F-53A4B1EB889A}"/>
          </ac:spMkLst>
        </pc:spChg>
        <pc:spChg chg="mod ord">
          <ac:chgData name="Cohen, Joshua" userId="3153763d-1f7a-42d8-9530-4f2227e63683" providerId="ADAL" clId="{17372FEB-3A34-411F-8B44-C886A9B949FC}" dt="2025-04-02T17:27:49.546" v="4457" actId="1036"/>
          <ac:spMkLst>
            <pc:docMk/>
            <pc:sldMk cId="2448777677" sldId="260"/>
            <ac:spMk id="22" creationId="{E97A4896-34F0-1999-C071-9A00E8C539A5}"/>
          </ac:spMkLst>
        </pc:spChg>
        <pc:spChg chg="add mod ord">
          <ac:chgData name="Cohen, Joshua" userId="3153763d-1f7a-42d8-9530-4f2227e63683" providerId="ADAL" clId="{17372FEB-3A34-411F-8B44-C886A9B949FC}" dt="2025-04-02T17:27:00.369" v="4446" actId="166"/>
          <ac:spMkLst>
            <pc:docMk/>
            <pc:sldMk cId="2448777677" sldId="260"/>
            <ac:spMk id="23" creationId="{E2E9B977-4DEB-AEF4-5601-77D7DF531275}"/>
          </ac:spMkLst>
        </pc:spChg>
        <pc:spChg chg="add mod">
          <ac:chgData name="Cohen, Joshua" userId="3153763d-1f7a-42d8-9530-4f2227e63683" providerId="ADAL" clId="{17372FEB-3A34-411F-8B44-C886A9B949FC}" dt="2025-04-02T17:00:48.286" v="3609" actId="962"/>
          <ac:spMkLst>
            <pc:docMk/>
            <pc:sldMk cId="2448777677" sldId="260"/>
            <ac:spMk id="24" creationId="{B92CB2A4-829F-50BD-2C66-918BB0043D88}"/>
          </ac:spMkLst>
        </pc:spChg>
        <pc:spChg chg="add mod">
          <ac:chgData name="Cohen, Joshua" userId="3153763d-1f7a-42d8-9530-4f2227e63683" providerId="ADAL" clId="{17372FEB-3A34-411F-8B44-C886A9B949FC}" dt="2025-04-02T17:00:06.555" v="3602" actId="1076"/>
          <ac:spMkLst>
            <pc:docMk/>
            <pc:sldMk cId="2448777677" sldId="260"/>
            <ac:spMk id="25" creationId="{966C385C-E4A5-15B6-3B42-085C8F06F59C}"/>
          </ac:spMkLst>
        </pc:spChg>
        <pc:spChg chg="add mod ord">
          <ac:chgData name="Cohen, Joshua" userId="3153763d-1f7a-42d8-9530-4f2227e63683" providerId="ADAL" clId="{17372FEB-3A34-411F-8B44-C886A9B949FC}" dt="2025-04-02T17:27:33.495" v="4453" actId="14100"/>
          <ac:spMkLst>
            <pc:docMk/>
            <pc:sldMk cId="2448777677" sldId="260"/>
            <ac:spMk id="29" creationId="{0DE0508F-C080-EECD-A52F-1882C9A98FD2}"/>
          </ac:spMkLst>
        </pc:spChg>
        <pc:grpChg chg="del mod">
          <ac:chgData name="Cohen, Joshua" userId="3153763d-1f7a-42d8-9530-4f2227e63683" providerId="ADAL" clId="{17372FEB-3A34-411F-8B44-C886A9B949FC}" dt="2025-04-02T15:21:26.604" v="44" actId="165"/>
          <ac:grpSpMkLst>
            <pc:docMk/>
            <pc:sldMk cId="2448777677" sldId="260"/>
            <ac:grpSpMk id="5" creationId="{9133ED25-7B57-41B9-C186-948F774A893A}"/>
          </ac:grpSpMkLst>
        </pc:grpChg>
        <pc:cxnChg chg="mod topLvl">
          <ac:chgData name="Cohen, Joshua" userId="3153763d-1f7a-42d8-9530-4f2227e63683" providerId="ADAL" clId="{17372FEB-3A34-411F-8B44-C886A9B949FC}" dt="2025-04-02T15:22:06.896" v="53"/>
          <ac:cxnSpMkLst>
            <pc:docMk/>
            <pc:sldMk cId="2448777677" sldId="260"/>
            <ac:cxnSpMk id="7" creationId="{F7B39E7B-47E0-DE0E-C6A6-30020420F51A}"/>
          </ac:cxnSpMkLst>
        </pc:cxnChg>
        <pc:cxnChg chg="mod topLvl">
          <ac:chgData name="Cohen, Joshua" userId="3153763d-1f7a-42d8-9530-4f2227e63683" providerId="ADAL" clId="{17372FEB-3A34-411F-8B44-C886A9B949FC}" dt="2025-04-02T15:21:43.838" v="48"/>
          <ac:cxnSpMkLst>
            <pc:docMk/>
            <pc:sldMk cId="2448777677" sldId="260"/>
            <ac:cxnSpMk id="8" creationId="{31F46D74-8033-A180-F99B-B723980B8050}"/>
          </ac:cxnSpMkLst>
        </pc:cxnChg>
        <pc:cxnChg chg="mod">
          <ac:chgData name="Cohen, Joshua" userId="3153763d-1f7a-42d8-9530-4f2227e63683" providerId="ADAL" clId="{17372FEB-3A34-411F-8B44-C886A9B949FC}" dt="2025-04-02T15:21:59.819" v="51"/>
          <ac:cxnSpMkLst>
            <pc:docMk/>
            <pc:sldMk cId="2448777677" sldId="260"/>
            <ac:cxnSpMk id="9" creationId="{8BFFF98F-8BC6-D87A-027E-A0A8800A9A7B}"/>
          </ac:cxnSpMkLst>
        </pc:cxnChg>
        <pc:cxnChg chg="mod topLvl">
          <ac:chgData name="Cohen, Joshua" userId="3153763d-1f7a-42d8-9530-4f2227e63683" providerId="ADAL" clId="{17372FEB-3A34-411F-8B44-C886A9B949FC}" dt="2025-04-02T15:22:03.374" v="52"/>
          <ac:cxnSpMkLst>
            <pc:docMk/>
            <pc:sldMk cId="2448777677" sldId="260"/>
            <ac:cxnSpMk id="10" creationId="{6AA333C1-CF2F-0BF6-A462-61E4743CC53E}"/>
          </ac:cxnSpMkLst>
        </pc:cxnChg>
        <pc:cxnChg chg="mod topLvl">
          <ac:chgData name="Cohen, Joshua" userId="3153763d-1f7a-42d8-9530-4f2227e63683" providerId="ADAL" clId="{17372FEB-3A34-411F-8B44-C886A9B949FC}" dt="2025-04-02T15:21:35.400" v="46"/>
          <ac:cxnSpMkLst>
            <pc:docMk/>
            <pc:sldMk cId="2448777677" sldId="260"/>
            <ac:cxnSpMk id="11" creationId="{1BE5B1D0-18E9-FF82-9EF0-4BE8D852A2E6}"/>
          </ac:cxnSpMkLst>
        </pc:cxnChg>
        <pc:cxnChg chg="mod topLvl">
          <ac:chgData name="Cohen, Joshua" userId="3153763d-1f7a-42d8-9530-4f2227e63683" providerId="ADAL" clId="{17372FEB-3A34-411F-8B44-C886A9B949FC}" dt="2025-04-02T15:21:51.403" v="50"/>
          <ac:cxnSpMkLst>
            <pc:docMk/>
            <pc:sldMk cId="2448777677" sldId="260"/>
            <ac:cxnSpMk id="12" creationId="{A77EBEA5-4B98-D905-A6B0-5AA9692A71DB}"/>
          </ac:cxnSpMkLst>
        </pc:cxnChg>
        <pc:cxnChg chg="add mod">
          <ac:chgData name="Cohen, Joshua" userId="3153763d-1f7a-42d8-9530-4f2227e63683" providerId="ADAL" clId="{17372FEB-3A34-411F-8B44-C886A9B949FC}" dt="2025-04-02T17:00:25.212" v="3606" actId="1076"/>
          <ac:cxnSpMkLst>
            <pc:docMk/>
            <pc:sldMk cId="2448777677" sldId="260"/>
            <ac:cxnSpMk id="27" creationId="{8377893C-1B36-D9CE-4C77-AB3649EFE94A}"/>
          </ac:cxnSpMkLst>
        </pc:cxnChg>
      </pc:sldChg>
      <pc:sldChg chg="modSp del mod modTransition">
        <pc:chgData name="Cohen, Joshua" userId="3153763d-1f7a-42d8-9530-4f2227e63683" providerId="ADAL" clId="{17372FEB-3A34-411F-8B44-C886A9B949FC}" dt="2025-04-02T16:53:57.090" v="3005" actId="2696"/>
        <pc:sldMkLst>
          <pc:docMk/>
          <pc:sldMk cId="1864426961" sldId="261"/>
        </pc:sldMkLst>
        <pc:spChg chg="mod">
          <ac:chgData name="Cohen, Joshua" userId="3153763d-1f7a-42d8-9530-4f2227e63683" providerId="ADAL" clId="{17372FEB-3A34-411F-8B44-C886A9B949FC}" dt="2025-04-02T15:20:48.238" v="39"/>
          <ac:spMkLst>
            <pc:docMk/>
            <pc:sldMk cId="1864426961" sldId="261"/>
            <ac:spMk id="2" creationId="{B38631FF-EB04-0537-DE33-5D1B1293241D}"/>
          </ac:spMkLst>
        </pc:spChg>
        <pc:spChg chg="mod">
          <ac:chgData name="Cohen, Joshua" userId="3153763d-1f7a-42d8-9530-4f2227e63683" providerId="ADAL" clId="{17372FEB-3A34-411F-8B44-C886A9B949FC}" dt="2025-04-02T15:32:59.425" v="115" actId="1076"/>
          <ac:spMkLst>
            <pc:docMk/>
            <pc:sldMk cId="1864426961" sldId="261"/>
            <ac:spMk id="22" creationId="{3F458271-E4DF-9A90-0A8A-2D9D435C498E}"/>
          </ac:spMkLst>
        </pc:spChg>
      </pc:sldChg>
      <pc:sldChg chg="addSp delSp modSp mod modTransition modAnim">
        <pc:chgData name="Cohen, Joshua" userId="3153763d-1f7a-42d8-9530-4f2227e63683" providerId="ADAL" clId="{17372FEB-3A34-411F-8B44-C886A9B949FC}" dt="2025-04-02T16:52:02.486" v="2984" actId="20577"/>
        <pc:sldMkLst>
          <pc:docMk/>
          <pc:sldMk cId="1887571948" sldId="262"/>
        </pc:sldMkLst>
        <pc:spChg chg="mod">
          <ac:chgData name="Cohen, Joshua" userId="3153763d-1f7a-42d8-9530-4f2227e63683" providerId="ADAL" clId="{17372FEB-3A34-411F-8B44-C886A9B949FC}" dt="2025-04-02T15:32:49.968" v="113" actId="1076"/>
          <ac:spMkLst>
            <pc:docMk/>
            <pc:sldMk cId="1887571948" sldId="262"/>
            <ac:spMk id="2" creationId="{7F868AEA-922F-CE5E-66F7-2B9E664ED4CB}"/>
          </ac:spMkLst>
        </pc:spChg>
        <pc:spChg chg="add mod ord">
          <ac:chgData name="Cohen, Joshua" userId="3153763d-1f7a-42d8-9530-4f2227e63683" providerId="ADAL" clId="{17372FEB-3A34-411F-8B44-C886A9B949FC}" dt="2025-04-02T15:28:18.862" v="94" actId="14100"/>
          <ac:spMkLst>
            <pc:docMk/>
            <pc:sldMk cId="1887571948" sldId="262"/>
            <ac:spMk id="3" creationId="{82827750-D0BA-B306-D449-D5815AD175ED}"/>
          </ac:spMkLst>
        </pc:spChg>
        <pc:spChg chg="add mod">
          <ac:chgData name="Cohen, Joshua" userId="3153763d-1f7a-42d8-9530-4f2227e63683" providerId="ADAL" clId="{17372FEB-3A34-411F-8B44-C886A9B949FC}" dt="2025-04-02T16:52:02.486" v="2984" actId="20577"/>
          <ac:spMkLst>
            <pc:docMk/>
            <pc:sldMk cId="1887571948" sldId="262"/>
            <ac:spMk id="5" creationId="{B4CECCF5-B15C-4D15-8E67-29EDA65152F9}"/>
          </ac:spMkLst>
        </pc:spChg>
        <pc:spChg chg="mod topLvl">
          <ac:chgData name="Cohen, Joshua" userId="3153763d-1f7a-42d8-9530-4f2227e63683" providerId="ADAL" clId="{17372FEB-3A34-411F-8B44-C886A9B949FC}" dt="2025-04-02T15:24:25.570" v="70"/>
          <ac:spMkLst>
            <pc:docMk/>
            <pc:sldMk cId="1887571948" sldId="262"/>
            <ac:spMk id="44" creationId="{00F8715A-AD0D-7328-A5C4-0A8753225ECF}"/>
          </ac:spMkLst>
        </pc:spChg>
        <pc:spChg chg="mod topLvl">
          <ac:chgData name="Cohen, Joshua" userId="3153763d-1f7a-42d8-9530-4f2227e63683" providerId="ADAL" clId="{17372FEB-3A34-411F-8B44-C886A9B949FC}" dt="2025-04-02T15:24:34.734" v="74"/>
          <ac:spMkLst>
            <pc:docMk/>
            <pc:sldMk cId="1887571948" sldId="262"/>
            <ac:spMk id="51" creationId="{2AA0D87E-5A1E-7114-FE4F-FEADE17422D1}"/>
          </ac:spMkLst>
        </pc:spChg>
        <pc:spChg chg="mod topLvl">
          <ac:chgData name="Cohen, Joshua" userId="3153763d-1f7a-42d8-9530-4f2227e63683" providerId="ADAL" clId="{17372FEB-3A34-411F-8B44-C886A9B949FC}" dt="2025-04-02T15:24:47.042" v="77"/>
          <ac:spMkLst>
            <pc:docMk/>
            <pc:sldMk cId="1887571948" sldId="262"/>
            <ac:spMk id="52" creationId="{CC9DD469-1479-4ADE-4ABE-739D31C77476}"/>
          </ac:spMkLst>
        </pc:spChg>
        <pc:spChg chg="mod topLvl">
          <ac:chgData name="Cohen, Joshua" userId="3153763d-1f7a-42d8-9530-4f2227e63683" providerId="ADAL" clId="{17372FEB-3A34-411F-8B44-C886A9B949FC}" dt="2025-04-02T15:24:58.950" v="80"/>
          <ac:spMkLst>
            <pc:docMk/>
            <pc:sldMk cId="1887571948" sldId="262"/>
            <ac:spMk id="53" creationId="{E7A6B569-FF28-76AA-AECF-5C59226BA34A}"/>
          </ac:spMkLst>
        </pc:spChg>
        <pc:spChg chg="mod">
          <ac:chgData name="Cohen, Joshua" userId="3153763d-1f7a-42d8-9530-4f2227e63683" providerId="ADAL" clId="{17372FEB-3A34-411F-8B44-C886A9B949FC}" dt="2025-04-02T16:49:28.019" v="2899" actId="962"/>
          <ac:spMkLst>
            <pc:docMk/>
            <pc:sldMk cId="1887571948" sldId="262"/>
            <ac:spMk id="59" creationId="{703B1E18-D122-0C9E-3AC3-6CE247814B76}"/>
          </ac:spMkLst>
        </pc:spChg>
        <pc:spChg chg="mod">
          <ac:chgData name="Cohen, Joshua" userId="3153763d-1f7a-42d8-9530-4f2227e63683" providerId="ADAL" clId="{17372FEB-3A34-411F-8B44-C886A9B949FC}" dt="2025-04-02T16:49:20.212" v="2898" actId="962"/>
          <ac:spMkLst>
            <pc:docMk/>
            <pc:sldMk cId="1887571948" sldId="262"/>
            <ac:spMk id="60" creationId="{ABAC1340-CC4F-788C-C089-326777045D4C}"/>
          </ac:spMkLst>
        </pc:spChg>
        <pc:spChg chg="del">
          <ac:chgData name="Cohen, Joshua" userId="3153763d-1f7a-42d8-9530-4f2227e63683" providerId="ADAL" clId="{17372FEB-3A34-411F-8B44-C886A9B949FC}" dt="2025-04-02T16:40:37.028" v="2587" actId="478"/>
          <ac:spMkLst>
            <pc:docMk/>
            <pc:sldMk cId="1887571948" sldId="262"/>
            <ac:spMk id="61" creationId="{09EED48C-CC30-C432-2F30-51F603EE3606}"/>
          </ac:spMkLst>
        </pc:spChg>
        <pc:spChg chg="add mod">
          <ac:chgData name="Cohen, Joshua" userId="3153763d-1f7a-42d8-9530-4f2227e63683" providerId="ADAL" clId="{17372FEB-3A34-411F-8B44-C886A9B949FC}" dt="2025-04-02T16:48:03.256" v="2891" actId="1076"/>
          <ac:spMkLst>
            <pc:docMk/>
            <pc:sldMk cId="1887571948" sldId="262"/>
            <ac:spMk id="62" creationId="{337814FC-79DE-5728-D1B1-C30A1BD2E17B}"/>
          </ac:spMkLst>
        </pc:spChg>
        <pc:spChg chg="add del mod">
          <ac:chgData name="Cohen, Joshua" userId="3153763d-1f7a-42d8-9530-4f2227e63683" providerId="ADAL" clId="{17372FEB-3A34-411F-8B44-C886A9B949FC}" dt="2025-04-02T16:48:36.895" v="2897" actId="478"/>
          <ac:spMkLst>
            <pc:docMk/>
            <pc:sldMk cId="1887571948" sldId="262"/>
            <ac:spMk id="65" creationId="{9462CA92-7219-138E-C709-DE9AE8894A46}"/>
          </ac:spMkLst>
        </pc:spChg>
        <pc:spChg chg="add mod">
          <ac:chgData name="Cohen, Joshua" userId="3153763d-1f7a-42d8-9530-4f2227e63683" providerId="ADAL" clId="{17372FEB-3A34-411F-8B44-C886A9B949FC}" dt="2025-04-02T16:50:50.293" v="2971" actId="1076"/>
          <ac:spMkLst>
            <pc:docMk/>
            <pc:sldMk cId="1887571948" sldId="262"/>
            <ac:spMk id="66" creationId="{7FAE2D80-73CB-07B0-9E99-13D618712BE7}"/>
          </ac:spMkLst>
        </pc:spChg>
        <pc:grpChg chg="del">
          <ac:chgData name="Cohen, Joshua" userId="3153763d-1f7a-42d8-9530-4f2227e63683" providerId="ADAL" clId="{17372FEB-3A34-411F-8B44-C886A9B949FC}" dt="2025-04-02T15:24:20.889" v="69" actId="165"/>
          <ac:grpSpMkLst>
            <pc:docMk/>
            <pc:sldMk cId="1887571948" sldId="262"/>
            <ac:grpSpMk id="43" creationId="{0FD6F628-E3F2-B56A-5CF0-74FC8B656147}"/>
          </ac:grpSpMkLst>
        </pc:grpChg>
        <pc:cxnChg chg="mod topLvl">
          <ac:chgData name="Cohen, Joshua" userId="3153763d-1f7a-42d8-9530-4f2227e63683" providerId="ADAL" clId="{17372FEB-3A34-411F-8B44-C886A9B949FC}" dt="2025-04-02T15:25:02.434" v="81"/>
          <ac:cxnSpMkLst>
            <pc:docMk/>
            <pc:sldMk cId="1887571948" sldId="262"/>
            <ac:cxnSpMk id="45" creationId="{2720D33A-F404-DFAD-B8A6-4A657338A4E6}"/>
          </ac:cxnSpMkLst>
        </pc:cxnChg>
        <pc:cxnChg chg="mod topLvl">
          <ac:chgData name="Cohen, Joshua" userId="3153763d-1f7a-42d8-9530-4f2227e63683" providerId="ADAL" clId="{17372FEB-3A34-411F-8B44-C886A9B949FC}" dt="2025-04-02T15:24:31.067" v="73"/>
          <ac:cxnSpMkLst>
            <pc:docMk/>
            <pc:sldMk cId="1887571948" sldId="262"/>
            <ac:cxnSpMk id="46" creationId="{98BDFC62-7BA5-4C2B-9DEA-7F243E924E73}"/>
          </ac:cxnSpMkLst>
        </pc:cxnChg>
        <pc:cxnChg chg="mod topLvl">
          <ac:chgData name="Cohen, Joshua" userId="3153763d-1f7a-42d8-9530-4f2227e63683" providerId="ADAL" clId="{17372FEB-3A34-411F-8B44-C886A9B949FC}" dt="2025-04-02T15:24:51.518" v="78"/>
          <ac:cxnSpMkLst>
            <pc:docMk/>
            <pc:sldMk cId="1887571948" sldId="262"/>
            <ac:cxnSpMk id="47" creationId="{E2C7EF35-D7B0-FD18-F128-A5EE8A963C95}"/>
          </ac:cxnSpMkLst>
        </pc:cxnChg>
        <pc:cxnChg chg="mod topLvl">
          <ac:chgData name="Cohen, Joshua" userId="3153763d-1f7a-42d8-9530-4f2227e63683" providerId="ADAL" clId="{17372FEB-3A34-411F-8B44-C886A9B949FC}" dt="2025-04-02T15:24:55.416" v="79"/>
          <ac:cxnSpMkLst>
            <pc:docMk/>
            <pc:sldMk cId="1887571948" sldId="262"/>
            <ac:cxnSpMk id="48" creationId="{8FD0CF94-BE4C-1D93-3068-45D39EFC9ED7}"/>
          </ac:cxnSpMkLst>
        </pc:cxnChg>
        <pc:cxnChg chg="mod topLvl">
          <ac:chgData name="Cohen, Joshua" userId="3153763d-1f7a-42d8-9530-4f2227e63683" providerId="ADAL" clId="{17372FEB-3A34-411F-8B44-C886A9B949FC}" dt="2025-04-02T15:24:39.285" v="75"/>
          <ac:cxnSpMkLst>
            <pc:docMk/>
            <pc:sldMk cId="1887571948" sldId="262"/>
            <ac:cxnSpMk id="49" creationId="{B3629BE2-18B8-3927-77FE-5F5BDE100AC7}"/>
          </ac:cxnSpMkLst>
        </pc:cxnChg>
        <pc:cxnChg chg="mod">
          <ac:chgData name="Cohen, Joshua" userId="3153763d-1f7a-42d8-9530-4f2227e63683" providerId="ADAL" clId="{17372FEB-3A34-411F-8B44-C886A9B949FC}" dt="2025-04-02T15:24:43.642" v="76"/>
          <ac:cxnSpMkLst>
            <pc:docMk/>
            <pc:sldMk cId="1887571948" sldId="262"/>
            <ac:cxnSpMk id="50" creationId="{50A4954A-7887-D2F4-79D9-C822FDDFE726}"/>
          </ac:cxnSpMkLst>
        </pc:cxnChg>
        <pc:cxnChg chg="add mod">
          <ac:chgData name="Cohen, Joshua" userId="3153763d-1f7a-42d8-9530-4f2227e63683" providerId="ADAL" clId="{17372FEB-3A34-411F-8B44-C886A9B949FC}" dt="2025-04-02T16:42:13.525" v="2686" actId="208"/>
          <ac:cxnSpMkLst>
            <pc:docMk/>
            <pc:sldMk cId="1887571948" sldId="262"/>
            <ac:cxnSpMk id="54" creationId="{4B9CD943-F4E0-996B-5544-58F7492FCED6}"/>
          </ac:cxnSpMkLst>
        </pc:cxnChg>
        <pc:cxnChg chg="add mod">
          <ac:chgData name="Cohen, Joshua" userId="3153763d-1f7a-42d8-9530-4f2227e63683" providerId="ADAL" clId="{17372FEB-3A34-411F-8B44-C886A9B949FC}" dt="2025-04-02T16:48:08.641" v="2893" actId="208"/>
          <ac:cxnSpMkLst>
            <pc:docMk/>
            <pc:sldMk cId="1887571948" sldId="262"/>
            <ac:cxnSpMk id="64" creationId="{BD86EEB2-7ADC-C3D5-C598-B2CE3C9DF574}"/>
          </ac:cxnSpMkLst>
        </pc:cxnChg>
      </pc:sldChg>
      <pc:sldChg chg="addSp delSp modSp mod modTransition modAnim">
        <pc:chgData name="Cohen, Joshua" userId="3153763d-1f7a-42d8-9530-4f2227e63683" providerId="ADAL" clId="{17372FEB-3A34-411F-8B44-C886A9B949FC}" dt="2025-04-02T17:23:42.653" v="4416"/>
        <pc:sldMkLst>
          <pc:docMk/>
          <pc:sldMk cId="3640956656" sldId="263"/>
        </pc:sldMkLst>
        <pc:spChg chg="mod">
          <ac:chgData name="Cohen, Joshua" userId="3153763d-1f7a-42d8-9530-4f2227e63683" providerId="ADAL" clId="{17372FEB-3A34-411F-8B44-C886A9B949FC}" dt="2025-04-02T15:32:42.211" v="111" actId="1076"/>
          <ac:spMkLst>
            <pc:docMk/>
            <pc:sldMk cId="3640956656" sldId="263"/>
            <ac:spMk id="2" creationId="{FB6E9C1C-E185-59AE-F408-2EF7BEB91B0C}"/>
          </ac:spMkLst>
        </pc:spChg>
        <pc:spChg chg="add mod">
          <ac:chgData name="Cohen, Joshua" userId="3153763d-1f7a-42d8-9530-4f2227e63683" providerId="ADAL" clId="{17372FEB-3A34-411F-8B44-C886A9B949FC}" dt="2025-04-02T16:24:27.426" v="2192" actId="962"/>
          <ac:spMkLst>
            <pc:docMk/>
            <pc:sldMk cId="3640956656" sldId="263"/>
            <ac:spMk id="3" creationId="{4D32A224-697C-48AE-218D-387D41FEA0B0}"/>
          </ac:spMkLst>
        </pc:spChg>
        <pc:spChg chg="mod">
          <ac:chgData name="Cohen, Joshua" userId="3153763d-1f7a-42d8-9530-4f2227e63683" providerId="ADAL" clId="{17372FEB-3A34-411F-8B44-C886A9B949FC}" dt="2025-04-02T15:27:11.803" v="86"/>
          <ac:spMkLst>
            <pc:docMk/>
            <pc:sldMk cId="3640956656" sldId="263"/>
            <ac:spMk id="5" creationId="{6DEBE9F4-A277-ACE2-1038-C9373312AE57}"/>
          </ac:spMkLst>
        </pc:spChg>
        <pc:spChg chg="add mod">
          <ac:chgData name="Cohen, Joshua" userId="3153763d-1f7a-42d8-9530-4f2227e63683" providerId="ADAL" clId="{17372FEB-3A34-411F-8B44-C886A9B949FC}" dt="2025-04-02T16:22:43.870" v="2032" actId="1076"/>
          <ac:spMkLst>
            <pc:docMk/>
            <pc:sldMk cId="3640956656" sldId="263"/>
            <ac:spMk id="9" creationId="{2F0AA1D0-40FF-8A4D-7C23-4340EA91AD40}"/>
          </ac:spMkLst>
        </pc:spChg>
        <pc:spChg chg="mod ord">
          <ac:chgData name="Cohen, Joshua" userId="3153763d-1f7a-42d8-9530-4f2227e63683" providerId="ADAL" clId="{17372FEB-3A34-411F-8B44-C886A9B949FC}" dt="2025-04-02T16:28:21.353" v="2296" actId="1076"/>
          <ac:spMkLst>
            <pc:docMk/>
            <pc:sldMk cId="3640956656" sldId="263"/>
            <ac:spMk id="38" creationId="{FD935EFC-B3B3-A19F-A57F-D82A37FEF758}"/>
          </ac:spMkLst>
        </pc:spChg>
        <pc:spChg chg="mod">
          <ac:chgData name="Cohen, Joshua" userId="3153763d-1f7a-42d8-9530-4f2227e63683" providerId="ADAL" clId="{17372FEB-3A34-411F-8B44-C886A9B949FC}" dt="2025-04-02T16:24:36.401" v="2193" actId="962"/>
          <ac:spMkLst>
            <pc:docMk/>
            <pc:sldMk cId="3640956656" sldId="263"/>
            <ac:spMk id="40" creationId="{95B0E09F-F3A3-A84D-56FF-4F31C4743DDC}"/>
          </ac:spMkLst>
        </pc:spChg>
        <pc:spChg chg="del">
          <ac:chgData name="Cohen, Joshua" userId="3153763d-1f7a-42d8-9530-4f2227e63683" providerId="ADAL" clId="{17372FEB-3A34-411F-8B44-C886A9B949FC}" dt="2025-04-02T16:22:47.712" v="2033" actId="478"/>
          <ac:spMkLst>
            <pc:docMk/>
            <pc:sldMk cId="3640956656" sldId="263"/>
            <ac:spMk id="41" creationId="{BDC40A4A-F39C-C925-7B05-692EBE653214}"/>
          </ac:spMkLst>
        </pc:spChg>
        <pc:spChg chg="add mod">
          <ac:chgData name="Cohen, Joshua" userId="3153763d-1f7a-42d8-9530-4f2227e63683" providerId="ADAL" clId="{17372FEB-3A34-411F-8B44-C886A9B949FC}" dt="2025-04-02T16:24:09.583" v="2188" actId="1076"/>
          <ac:spMkLst>
            <pc:docMk/>
            <pc:sldMk cId="3640956656" sldId="263"/>
            <ac:spMk id="44" creationId="{836F4D49-FC58-80A8-B5DB-3FEEDCC181A0}"/>
          </ac:spMkLst>
        </pc:spChg>
        <pc:spChg chg="add mod">
          <ac:chgData name="Cohen, Joshua" userId="3153763d-1f7a-42d8-9530-4f2227e63683" providerId="ADAL" clId="{17372FEB-3A34-411F-8B44-C886A9B949FC}" dt="2025-04-02T16:25:52.081" v="2271" actId="1076"/>
          <ac:spMkLst>
            <pc:docMk/>
            <pc:sldMk cId="3640956656" sldId="263"/>
            <ac:spMk id="48" creationId="{BDA8BE9F-0090-AB51-8263-134A4F5E5841}"/>
          </ac:spMkLst>
        </pc:spChg>
        <pc:spChg chg="add mod">
          <ac:chgData name="Cohen, Joshua" userId="3153763d-1f7a-42d8-9530-4f2227e63683" providerId="ADAL" clId="{17372FEB-3A34-411F-8B44-C886A9B949FC}" dt="2025-04-02T16:27:38.308" v="2292"/>
          <ac:spMkLst>
            <pc:docMk/>
            <pc:sldMk cId="3640956656" sldId="263"/>
            <ac:spMk id="49" creationId="{3D9294D2-DCDA-1BE0-85AC-AA895DACBDAF}"/>
          </ac:spMkLst>
        </pc:spChg>
        <pc:spChg chg="add mod">
          <ac:chgData name="Cohen, Joshua" userId="3153763d-1f7a-42d8-9530-4f2227e63683" providerId="ADAL" clId="{17372FEB-3A34-411F-8B44-C886A9B949FC}" dt="2025-04-02T17:23:00.564" v="4408" actId="1076"/>
          <ac:spMkLst>
            <pc:docMk/>
            <pc:sldMk cId="3640956656" sldId="263"/>
            <ac:spMk id="50" creationId="{EE3BF5F0-EDC0-D20B-D7A3-8DDAC1F3708F}"/>
          </ac:spMkLst>
        </pc:spChg>
        <pc:cxnChg chg="add mod">
          <ac:chgData name="Cohen, Joshua" userId="3153763d-1f7a-42d8-9530-4f2227e63683" providerId="ADAL" clId="{17372FEB-3A34-411F-8B44-C886A9B949FC}" dt="2025-04-02T16:22:25.544" v="2014" actId="14100"/>
          <ac:cxnSpMkLst>
            <pc:docMk/>
            <pc:sldMk cId="3640956656" sldId="263"/>
            <ac:cxnSpMk id="11" creationId="{10E4488A-9B77-5369-802C-86B864553BD8}"/>
          </ac:cxnSpMkLst>
        </pc:cxnChg>
        <pc:cxnChg chg="add mod">
          <ac:chgData name="Cohen, Joshua" userId="3153763d-1f7a-42d8-9530-4f2227e63683" providerId="ADAL" clId="{17372FEB-3A34-411F-8B44-C886A9B949FC}" dt="2025-04-02T16:24:19.641" v="2191" actId="14100"/>
          <ac:cxnSpMkLst>
            <pc:docMk/>
            <pc:sldMk cId="3640956656" sldId="263"/>
            <ac:cxnSpMk id="46" creationId="{15F4D56D-3350-E199-9DAA-3AC85AC026C9}"/>
          </ac:cxnSpMkLst>
        </pc:cxnChg>
        <pc:cxnChg chg="add mod">
          <ac:chgData name="Cohen, Joshua" userId="3153763d-1f7a-42d8-9530-4f2227e63683" providerId="ADAL" clId="{17372FEB-3A34-411F-8B44-C886A9B949FC}" dt="2025-04-02T17:23:31.184" v="4413" actId="208"/>
          <ac:cxnSpMkLst>
            <pc:docMk/>
            <pc:sldMk cId="3640956656" sldId="263"/>
            <ac:cxnSpMk id="52" creationId="{0DE0223A-A7B1-0E36-8ABD-33197C26D9B8}"/>
          </ac:cxnSpMkLst>
        </pc:cxnChg>
      </pc:sldChg>
      <pc:sldChg chg="addSp delSp modSp mod modTransition modAnim">
        <pc:chgData name="Cohen, Joshua" userId="3153763d-1f7a-42d8-9530-4f2227e63683" providerId="ADAL" clId="{17372FEB-3A34-411F-8B44-C886A9B949FC}" dt="2025-04-02T17:28:14.299" v="4458"/>
        <pc:sldMkLst>
          <pc:docMk/>
          <pc:sldMk cId="2185746213" sldId="264"/>
        </pc:sldMkLst>
        <pc:spChg chg="mod">
          <ac:chgData name="Cohen, Joshua" userId="3153763d-1f7a-42d8-9530-4f2227e63683" providerId="ADAL" clId="{17372FEB-3A34-411F-8B44-C886A9B949FC}" dt="2025-04-02T15:33:05.032" v="116" actId="1076"/>
          <ac:spMkLst>
            <pc:docMk/>
            <pc:sldMk cId="2185746213" sldId="264"/>
            <ac:spMk id="2" creationId="{5899672F-22D7-9064-9C10-35DA471F1601}"/>
          </ac:spMkLst>
        </pc:spChg>
        <pc:spChg chg="add mod">
          <ac:chgData name="Cohen, Joshua" userId="3153763d-1f7a-42d8-9530-4f2227e63683" providerId="ADAL" clId="{17372FEB-3A34-411F-8B44-C886A9B949FC}" dt="2025-04-02T15:22:40.544" v="59" actId="14100"/>
          <ac:spMkLst>
            <pc:docMk/>
            <pc:sldMk cId="2185746213" sldId="264"/>
            <ac:spMk id="3" creationId="{F67D9E45-A7EA-2D29-1FED-42F500C3FFD7}"/>
          </ac:spMkLst>
        </pc:spChg>
        <pc:spChg chg="del">
          <ac:chgData name="Cohen, Joshua" userId="3153763d-1f7a-42d8-9530-4f2227e63683" providerId="ADAL" clId="{17372FEB-3A34-411F-8B44-C886A9B949FC}" dt="2025-04-02T15:22:34.726" v="55" actId="478"/>
          <ac:spMkLst>
            <pc:docMk/>
            <pc:sldMk cId="2185746213" sldId="264"/>
            <ac:spMk id="7" creationId="{412521AC-9141-CC53-0D42-6593D01FEBF9}"/>
          </ac:spMkLst>
        </pc:spChg>
        <pc:spChg chg="add mod">
          <ac:chgData name="Cohen, Joshua" userId="3153763d-1f7a-42d8-9530-4f2227e63683" providerId="ADAL" clId="{17372FEB-3A34-411F-8B44-C886A9B949FC}" dt="2025-04-02T17:09:35.678" v="3996" actId="962"/>
          <ac:spMkLst>
            <pc:docMk/>
            <pc:sldMk cId="2185746213" sldId="264"/>
            <ac:spMk id="8" creationId="{9A0D70C4-F8F0-DAA4-7C02-DF80DA23CA72}"/>
          </ac:spMkLst>
        </pc:spChg>
        <pc:spChg chg="mod">
          <ac:chgData name="Cohen, Joshua" userId="3153763d-1f7a-42d8-9530-4f2227e63683" providerId="ADAL" clId="{17372FEB-3A34-411F-8B44-C886A9B949FC}" dt="2025-04-02T17:09:46.558" v="3997" actId="962"/>
          <ac:spMkLst>
            <pc:docMk/>
            <pc:sldMk cId="2185746213" sldId="264"/>
            <ac:spMk id="9" creationId="{93A92A7D-9AE6-3E37-0A6E-F1D6CE6FAD4C}"/>
          </ac:spMkLst>
        </pc:spChg>
        <pc:spChg chg="add mod">
          <ac:chgData name="Cohen, Joshua" userId="3153763d-1f7a-42d8-9530-4f2227e63683" providerId="ADAL" clId="{17372FEB-3A34-411F-8B44-C886A9B949FC}" dt="2025-04-02T15:33:18.648" v="121" actId="14100"/>
          <ac:spMkLst>
            <pc:docMk/>
            <pc:sldMk cId="2185746213" sldId="264"/>
            <ac:spMk id="18" creationId="{77C411D2-0680-3B26-1D9C-B2DE8698B8E3}"/>
          </ac:spMkLst>
        </pc:spChg>
        <pc:spChg chg="add del mod">
          <ac:chgData name="Cohen, Joshua" userId="3153763d-1f7a-42d8-9530-4f2227e63683" providerId="ADAL" clId="{17372FEB-3A34-411F-8B44-C886A9B949FC}" dt="2025-04-02T16:57:16.203" v="3304" actId="1037"/>
          <ac:spMkLst>
            <pc:docMk/>
            <pc:sldMk cId="2185746213" sldId="264"/>
            <ac:spMk id="19" creationId="{E4F43F73-7C7D-5016-15F6-1B09D3F57EE5}"/>
          </ac:spMkLst>
        </pc:spChg>
        <pc:spChg chg="add mod">
          <ac:chgData name="Cohen, Joshua" userId="3153763d-1f7a-42d8-9530-4f2227e63683" providerId="ADAL" clId="{17372FEB-3A34-411F-8B44-C886A9B949FC}" dt="2025-04-02T16:58:33.916" v="3408" actId="1076"/>
          <ac:spMkLst>
            <pc:docMk/>
            <pc:sldMk cId="2185746213" sldId="264"/>
            <ac:spMk id="28" creationId="{3796458D-0D10-C9E9-C4B9-5587B0590411}"/>
          </ac:spMkLst>
        </pc:spChg>
        <pc:spChg chg="add mod">
          <ac:chgData name="Cohen, Joshua" userId="3153763d-1f7a-42d8-9530-4f2227e63683" providerId="ADAL" clId="{17372FEB-3A34-411F-8B44-C886A9B949FC}" dt="2025-04-02T16:58:51.905" v="3414" actId="1076"/>
          <ac:spMkLst>
            <pc:docMk/>
            <pc:sldMk cId="2185746213" sldId="264"/>
            <ac:spMk id="29" creationId="{141C0ADA-E850-6261-7A11-DF01B74153C9}"/>
          </ac:spMkLst>
        </pc:spChg>
        <pc:spChg chg="add mod">
          <ac:chgData name="Cohen, Joshua" userId="3153763d-1f7a-42d8-9530-4f2227e63683" providerId="ADAL" clId="{17372FEB-3A34-411F-8B44-C886A9B949FC}" dt="2025-04-02T17:21:30.900" v="4399" actId="1076"/>
          <ac:spMkLst>
            <pc:docMk/>
            <pc:sldMk cId="2185746213" sldId="264"/>
            <ac:spMk id="30" creationId="{D29C3EBC-4C59-331D-7BE4-54F6E02D9EB8}"/>
          </ac:spMkLst>
        </pc:spChg>
        <pc:cxnChg chg="add del mod">
          <ac:chgData name="Cohen, Joshua" userId="3153763d-1f7a-42d8-9530-4f2227e63683" providerId="ADAL" clId="{17372FEB-3A34-411F-8B44-C886A9B949FC}" dt="2025-04-02T16:57:16.203" v="3304" actId="1037"/>
          <ac:cxnSpMkLst>
            <pc:docMk/>
            <pc:sldMk cId="2185746213" sldId="264"/>
            <ac:cxnSpMk id="21" creationId="{E09E6E72-5EB1-F8C7-1A46-1CD304B920FF}"/>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280498-4119-448C-B950-86B060BEC5FE}" type="datetimeFigureOut">
              <a:rPr lang="en-US" smtClean="0"/>
              <a:t>4/28/2026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CA148-667D-4844-9A6D-82CF7EA34BCF}" type="slidenum">
              <a:rPr lang="en-US" smtClean="0"/>
              <a:t>‹#›</a:t>
            </a:fld>
            <a:endParaRPr lang="en-US"/>
          </a:p>
        </p:txBody>
      </p:sp>
    </p:spTree>
    <p:extLst>
      <p:ext uri="{BB962C8B-B14F-4D97-AF65-F5344CB8AC3E}">
        <p14:creationId xmlns:p14="http://schemas.microsoft.com/office/powerpoint/2010/main" val="332537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escape shuttle has a large hole in its side, presumably from an explosive.  This must be why it never left.</a:t>
            </a:r>
          </a:p>
        </p:txBody>
      </p:sp>
      <p:sp>
        <p:nvSpPr>
          <p:cNvPr id="4" name="Slide Number Placeholder 3"/>
          <p:cNvSpPr>
            <a:spLocks noGrp="1"/>
          </p:cNvSpPr>
          <p:nvPr>
            <p:ph type="sldNum" sz="quarter" idx="5"/>
          </p:nvPr>
        </p:nvSpPr>
        <p:spPr/>
        <p:txBody>
          <a:bodyPr/>
          <a:lstStyle/>
          <a:p>
            <a:fld id="{8FFCA148-667D-4844-9A6D-82CF7EA34BCF}" type="slidenum">
              <a:rPr lang="en-US" smtClean="0"/>
              <a:t>2</a:t>
            </a:fld>
            <a:endParaRPr lang="en-US"/>
          </a:p>
        </p:txBody>
      </p:sp>
    </p:spTree>
    <p:extLst>
      <p:ext uri="{BB962C8B-B14F-4D97-AF65-F5344CB8AC3E}">
        <p14:creationId xmlns:p14="http://schemas.microsoft.com/office/powerpoint/2010/main" val="3471016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hallway is a disaster.  Bullet casings, broken glass, and dried blood is everywhere.  It looks like a huge fight happened here.</a:t>
            </a:r>
          </a:p>
        </p:txBody>
      </p:sp>
      <p:sp>
        <p:nvSpPr>
          <p:cNvPr id="4" name="Slide Number Placeholder 3"/>
          <p:cNvSpPr>
            <a:spLocks noGrp="1"/>
          </p:cNvSpPr>
          <p:nvPr>
            <p:ph type="sldNum" sz="quarter" idx="5"/>
          </p:nvPr>
        </p:nvSpPr>
        <p:spPr/>
        <p:txBody>
          <a:bodyPr/>
          <a:lstStyle/>
          <a:p>
            <a:fld id="{8FFCA148-667D-4844-9A6D-82CF7EA34BCF}" type="slidenum">
              <a:rPr lang="en-US" smtClean="0"/>
              <a:t>3</a:t>
            </a:fld>
            <a:endParaRPr lang="en-US"/>
          </a:p>
        </p:txBody>
      </p:sp>
    </p:spTree>
    <p:extLst>
      <p:ext uri="{BB962C8B-B14F-4D97-AF65-F5344CB8AC3E}">
        <p14:creationId xmlns:p14="http://schemas.microsoft.com/office/powerpoint/2010/main" val="2140301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FFCA148-667D-4844-9A6D-82CF7EA34BCF}" type="slidenum">
              <a:rPr lang="en-US" smtClean="0"/>
              <a:t>4</a:t>
            </a:fld>
            <a:endParaRPr lang="en-US"/>
          </a:p>
        </p:txBody>
      </p:sp>
    </p:spTree>
    <p:extLst>
      <p:ext uri="{BB962C8B-B14F-4D97-AF65-F5344CB8AC3E}">
        <p14:creationId xmlns:p14="http://schemas.microsoft.com/office/powerpoint/2010/main" val="294125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2F22C-A449-7E32-79CE-9FA0F5F312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41DCF8-2BD8-FD92-2C3E-FB47EABB21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87E8A3-CD49-5984-48E4-E79D5C2F77CB}"/>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3500EFD7-705B-C57B-9498-1F69C156C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199371-2498-DCDF-1931-FE62904227C4}"/>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3397243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4C0F9-7392-E410-22C4-785532ADD5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837F59B-0672-EF16-5350-7302AA887A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18156-6F4B-40F4-5788-6138A41218DB}"/>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D84BCD3A-336C-E9A7-8272-24A10B3AFB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AFFA2D-C3C6-0411-2410-427564E3AF7E}"/>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3926831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55EA8B-6E13-D831-B9F9-98A6DD245F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9E2D39-C31C-D8B0-A6B5-144A06E14C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E2393-5788-6F9C-1E7B-54D38DD82973}"/>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F025305F-A6C7-EC48-3264-06678AEE1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EFEF61-74BF-A699-BC40-24B03122CD12}"/>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424001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66433-75C0-E557-6537-0A694DF6F4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F56F7A-8C80-B1B1-47E5-2830E616D0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4253D6-C8D8-156A-0257-82D81B65174C}"/>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B2F78BC8-BD30-EF76-F660-930516FEB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268966-3CBE-4EE1-AA6E-284B592520A7}"/>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114125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F6DB-1C78-DE1D-26C7-C15DE8C3C2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F1F89-4F6F-44B3-3B05-4D32D7CD3C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8024D6-EFF1-2B48-6F66-99C9EDBB70AA}"/>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31398BD1-E3FC-CCC0-4110-D9F0299F8A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A655E0-6492-4710-37D3-947981ECA63D}"/>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1296487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E5721-7DD4-0F0D-987B-23459D6C6B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87EFF0-C01D-1CE9-EF26-BCDF83CC04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2ACD23-F0C7-3A91-8380-A578A2BD49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448281-A5AB-B1AE-CF27-F14D74DAD1B9}"/>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6" name="Footer Placeholder 5">
            <a:extLst>
              <a:ext uri="{FF2B5EF4-FFF2-40B4-BE49-F238E27FC236}">
                <a16:creationId xmlns:a16="http://schemas.microsoft.com/office/drawing/2014/main" id="{A8F4270B-D785-A41B-43C1-74B1FA050C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CA402D-1A4C-7915-D825-86C8B807F30B}"/>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4233142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FF47F-1232-C100-388F-04BC62314BD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3CE390-53C2-67E6-D58C-C865D8D273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A2DDF5-BCAF-5B28-36FA-7AA016D585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F87D204-6CCB-E16D-E339-F1E35AD346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A7010E-2CF8-1B24-6087-1E0ABB0A10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407C94-94B4-918E-9496-EB2298A90C04}"/>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8" name="Footer Placeholder 7">
            <a:extLst>
              <a:ext uri="{FF2B5EF4-FFF2-40B4-BE49-F238E27FC236}">
                <a16:creationId xmlns:a16="http://schemas.microsoft.com/office/drawing/2014/main" id="{1BD24348-3879-90ED-C15D-18C7EE37CD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974D7F-5603-E6A2-F24E-F372C373068E}"/>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2024562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A6AD6-7656-929A-1F3E-126AC5E3E2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E3A82F-4822-CD48-A237-C7C561CA32D7}"/>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4" name="Footer Placeholder 3">
            <a:extLst>
              <a:ext uri="{FF2B5EF4-FFF2-40B4-BE49-F238E27FC236}">
                <a16:creationId xmlns:a16="http://schemas.microsoft.com/office/drawing/2014/main" id="{E9A6E027-D543-6B46-448F-53002D0459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D531A54-03A9-34FE-57BE-9E3BA54F8B7F}"/>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707275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D28780-E90B-9D1D-3C2C-3D84136D985B}"/>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3" name="Footer Placeholder 2">
            <a:extLst>
              <a:ext uri="{FF2B5EF4-FFF2-40B4-BE49-F238E27FC236}">
                <a16:creationId xmlns:a16="http://schemas.microsoft.com/office/drawing/2014/main" id="{D75809B9-6BD6-980F-D46A-16905C6F99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26A674-EA61-D402-848C-78D904BAF72F}"/>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3019888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DA899-9CF7-A8B9-C178-873AA75A1C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47C099-3574-8C87-255F-2A4819A69A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24D43F-EF6E-C341-6A56-DAAEFC9A0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0C5171-BABB-D152-E885-2B7B1D5C9A17}"/>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6" name="Footer Placeholder 5">
            <a:extLst>
              <a:ext uri="{FF2B5EF4-FFF2-40B4-BE49-F238E27FC236}">
                <a16:creationId xmlns:a16="http://schemas.microsoft.com/office/drawing/2014/main" id="{1405609A-96A6-955A-9092-953D3C13D2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55F543-4CDA-804E-D443-986B6EEC66EC}"/>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3805554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982F6-CF4F-AF6E-6E7E-3A447756F5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E1E0B5-73EC-AA8D-02D2-7DC0FFD481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20A6C1-ED52-6137-0BEF-23BF11F6F6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D711E-647E-5F97-B09A-392565BE9D13}"/>
              </a:ext>
            </a:extLst>
          </p:cNvPr>
          <p:cNvSpPr>
            <a:spLocks noGrp="1"/>
          </p:cNvSpPr>
          <p:nvPr>
            <p:ph type="dt" sz="half" idx="10"/>
          </p:nvPr>
        </p:nvSpPr>
        <p:spPr/>
        <p:txBody>
          <a:bodyPr/>
          <a:lstStyle/>
          <a:p>
            <a:fld id="{98D230FF-5786-4B0D-9DBD-6BFFFB5DCFF9}" type="datetimeFigureOut">
              <a:rPr lang="en-US" smtClean="0"/>
              <a:t>4/28/2026</a:t>
            </a:fld>
            <a:endParaRPr lang="en-US"/>
          </a:p>
        </p:txBody>
      </p:sp>
      <p:sp>
        <p:nvSpPr>
          <p:cNvPr id="6" name="Footer Placeholder 5">
            <a:extLst>
              <a:ext uri="{FF2B5EF4-FFF2-40B4-BE49-F238E27FC236}">
                <a16:creationId xmlns:a16="http://schemas.microsoft.com/office/drawing/2014/main" id="{7BFE3E30-2F23-1FA5-579A-F5ABFE603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C58FE-4FE5-C43F-78C7-4F2201F2E77E}"/>
              </a:ext>
            </a:extLst>
          </p:cNvPr>
          <p:cNvSpPr>
            <a:spLocks noGrp="1"/>
          </p:cNvSpPr>
          <p:nvPr>
            <p:ph type="sldNum" sz="quarter" idx="12"/>
          </p:nvPr>
        </p:nvSpPr>
        <p:spPr/>
        <p:txBody>
          <a:bodyPr/>
          <a:lstStyle/>
          <a:p>
            <a:fld id="{6AC5C698-086A-48D5-B315-A19BE609A849}" type="slidenum">
              <a:rPr lang="en-US" smtClean="0"/>
              <a:t>‹#›</a:t>
            </a:fld>
            <a:endParaRPr lang="en-US"/>
          </a:p>
        </p:txBody>
      </p:sp>
    </p:spTree>
    <p:extLst>
      <p:ext uri="{BB962C8B-B14F-4D97-AF65-F5344CB8AC3E}">
        <p14:creationId xmlns:p14="http://schemas.microsoft.com/office/powerpoint/2010/main" val="1368584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B16EC0-86CC-7EE7-3FEB-AE1D9E335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38F2A3-907D-08B1-4A0C-BBFEDDFCDA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A3F948-406E-0127-AF2C-453E562814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D230FF-5786-4B0D-9DBD-6BFFFB5DCFF9}" type="datetimeFigureOut">
              <a:rPr lang="en-US" smtClean="0"/>
              <a:t>4/28/2026</a:t>
            </a:fld>
            <a:endParaRPr lang="en-US"/>
          </a:p>
        </p:txBody>
      </p:sp>
      <p:sp>
        <p:nvSpPr>
          <p:cNvPr id="5" name="Footer Placeholder 4">
            <a:extLst>
              <a:ext uri="{FF2B5EF4-FFF2-40B4-BE49-F238E27FC236}">
                <a16:creationId xmlns:a16="http://schemas.microsoft.com/office/drawing/2014/main" id="{ADE020E1-21A1-798A-39EE-76965F0D0B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A2EB458-5463-E3D1-1A18-B6847B9112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C5C698-086A-48D5-B315-A19BE609A849}" type="slidenum">
              <a:rPr lang="en-US" smtClean="0"/>
              <a:t>‹#›</a:t>
            </a:fld>
            <a:endParaRPr lang="en-US"/>
          </a:p>
        </p:txBody>
      </p:sp>
    </p:spTree>
    <p:extLst>
      <p:ext uri="{BB962C8B-B14F-4D97-AF65-F5344CB8AC3E}">
        <p14:creationId xmlns:p14="http://schemas.microsoft.com/office/powerpoint/2010/main" val="560426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7.xml"/><Relationship Id="rId4" Type="http://schemas.openxmlformats.org/officeDocument/2006/relationships/slide" Target="slide8.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D89A1-EE31-4BFE-F3A4-877E40D9077A}"/>
              </a:ext>
            </a:extLst>
          </p:cNvPr>
          <p:cNvSpPr>
            <a:spLocks noGrp="1"/>
          </p:cNvSpPr>
          <p:nvPr>
            <p:ph type="title"/>
          </p:nvPr>
        </p:nvSpPr>
        <p:spPr/>
        <p:txBody>
          <a:bodyPr/>
          <a:lstStyle/>
          <a:p>
            <a:pPr algn="ctr"/>
            <a:r>
              <a:rPr lang="en-US" dirty="0"/>
              <a:t>Station Salvage</a:t>
            </a:r>
          </a:p>
        </p:txBody>
      </p:sp>
      <p:sp>
        <p:nvSpPr>
          <p:cNvPr id="4" name="Oval 3">
            <a:extLst>
              <a:ext uri="{FF2B5EF4-FFF2-40B4-BE49-F238E27FC236}">
                <a16:creationId xmlns:a16="http://schemas.microsoft.com/office/drawing/2014/main" id="{C275BDB8-7970-CF29-670D-DCE88C595D0A}"/>
              </a:ext>
            </a:extLst>
          </p:cNvPr>
          <p:cNvSpPr/>
          <p:nvPr/>
        </p:nvSpPr>
        <p:spPr>
          <a:xfrm>
            <a:off x="3330919" y="3371521"/>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A83B142E-F51F-B1C8-593E-5AF4B1C0D29D}"/>
              </a:ext>
            </a:extLst>
          </p:cNvPr>
          <p:cNvGrpSpPr/>
          <p:nvPr/>
        </p:nvGrpSpPr>
        <p:grpSpPr>
          <a:xfrm>
            <a:off x="3062335" y="4080301"/>
            <a:ext cx="547986" cy="408561"/>
            <a:chOff x="3922415" y="3234447"/>
            <a:chExt cx="547986" cy="408561"/>
          </a:xfrm>
        </p:grpSpPr>
        <p:sp>
          <p:nvSpPr>
            <p:cNvPr id="7" name="Rectangle 6">
              <a:extLst>
                <a:ext uri="{FF2B5EF4-FFF2-40B4-BE49-F238E27FC236}">
                  <a16:creationId xmlns:a16="http://schemas.microsoft.com/office/drawing/2014/main" id="{E9BF1A74-5180-15B2-DE12-2E8556328850}"/>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B0C324E8-BCAA-ADB5-A3B0-FDDE39431198}"/>
                </a:ext>
              </a:extLst>
            </p:cNvPr>
            <p:cNvCxnSpPr>
              <a:cxnSpLocks/>
              <a:stCxn id="7"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1A4F31A-DACC-FFD8-01D2-1EDABF611206}"/>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4B38B08-E2D8-300D-725D-542A7CD5075F}"/>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8AE7432-5A44-F0E4-873A-F9506DA0DEEC}"/>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78B34725-894A-DA67-D960-826D182F9ACB}"/>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FD30467C-A626-41D6-C6BA-A1C280B3627A}"/>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14" name="Rectangle 13">
              <a:extLst>
                <a:ext uri="{FF2B5EF4-FFF2-40B4-BE49-F238E27FC236}">
                  <a16:creationId xmlns:a16="http://schemas.microsoft.com/office/drawing/2014/main" id="{F8F79B4D-A680-386B-05C4-8A6EDE10EB3B}"/>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2A7F046-408F-52CF-0F13-0820F97D4174}"/>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E6B7F62-B253-2108-AF7E-3F5FF9B893A4}"/>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6413B49D-103D-D847-8DDD-775366E20AB2}"/>
              </a:ext>
            </a:extLst>
          </p:cNvPr>
          <p:cNvSpPr/>
          <p:nvPr/>
        </p:nvSpPr>
        <p:spPr>
          <a:xfrm>
            <a:off x="3741521" y="4101223"/>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0EFF03-A3CF-3CDB-E919-98129386751A}"/>
              </a:ext>
            </a:extLst>
          </p:cNvPr>
          <p:cNvSpPr/>
          <p:nvPr/>
        </p:nvSpPr>
        <p:spPr>
          <a:xfrm>
            <a:off x="4326445" y="4101222"/>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last">
            <a:extLst>
              <a:ext uri="{FF2B5EF4-FFF2-40B4-BE49-F238E27FC236}">
                <a16:creationId xmlns:a16="http://schemas.microsoft.com/office/drawing/2014/main" id="{496795ED-6B90-7427-3C99-5D71E4EFD7D7}"/>
              </a:ext>
            </a:extLst>
          </p:cNvPr>
          <p:cNvSpPr/>
          <p:nvPr/>
        </p:nvSpPr>
        <p:spPr>
          <a:xfrm>
            <a:off x="3289781" y="5011163"/>
            <a:ext cx="443874" cy="435435"/>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47EEB51-686F-3260-76AA-E3E6FBC150BB}"/>
              </a:ext>
            </a:extLst>
          </p:cNvPr>
          <p:cNvSpPr/>
          <p:nvPr/>
        </p:nvSpPr>
        <p:spPr>
          <a:xfrm>
            <a:off x="3949512" y="4905828"/>
            <a:ext cx="309835" cy="646103"/>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box">
            <a:extLst>
              <a:ext uri="{FF2B5EF4-FFF2-40B4-BE49-F238E27FC236}">
                <a16:creationId xmlns:a16="http://schemas.microsoft.com/office/drawing/2014/main" id="{F6C8C96B-1C9F-B60F-540C-6F1E3A72E208}"/>
              </a:ext>
            </a:extLst>
          </p:cNvPr>
          <p:cNvSpPr/>
          <p:nvPr/>
        </p:nvSpPr>
        <p:spPr>
          <a:xfrm>
            <a:off x="3883381" y="3309943"/>
            <a:ext cx="642026" cy="496111"/>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F6FED4AB-0FD4-1A8F-E5B5-0E6D661E9A7D}"/>
              </a:ext>
            </a:extLst>
          </p:cNvPr>
          <p:cNvSpPr txBox="1"/>
          <p:nvPr/>
        </p:nvSpPr>
        <p:spPr>
          <a:xfrm>
            <a:off x="4906978" y="3309943"/>
            <a:ext cx="4119327" cy="369332"/>
          </a:xfrm>
          <a:prstGeom prst="rect">
            <a:avLst/>
          </a:prstGeom>
          <a:noFill/>
        </p:spPr>
        <p:txBody>
          <a:bodyPr wrap="square" rtlCol="0">
            <a:spAutoFit/>
          </a:bodyPr>
          <a:lstStyle/>
          <a:p>
            <a:r>
              <a:rPr lang="en-US" dirty="0"/>
              <a:t>Inspect interactable.  Click to inspect.</a:t>
            </a:r>
          </a:p>
        </p:txBody>
      </p:sp>
      <p:sp>
        <p:nvSpPr>
          <p:cNvPr id="23" name="Rectangle 22">
            <a:extLst>
              <a:ext uri="{FF2B5EF4-FFF2-40B4-BE49-F238E27FC236}">
                <a16:creationId xmlns:a16="http://schemas.microsoft.com/office/drawing/2014/main" id="{895046BD-FCEB-BCAC-4FB2-0391D288F8CF}"/>
              </a:ext>
            </a:extLst>
          </p:cNvPr>
          <p:cNvSpPr/>
          <p:nvPr/>
        </p:nvSpPr>
        <p:spPr>
          <a:xfrm rot="10800000">
            <a:off x="2722909" y="4027305"/>
            <a:ext cx="201871" cy="493039"/>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0086A15F-6A1D-FF4D-3E5F-7A4D3DE8DFBB}"/>
              </a:ext>
            </a:extLst>
          </p:cNvPr>
          <p:cNvSpPr txBox="1"/>
          <p:nvPr/>
        </p:nvSpPr>
        <p:spPr>
          <a:xfrm>
            <a:off x="4977896" y="4114112"/>
            <a:ext cx="5144986" cy="369332"/>
          </a:xfrm>
          <a:prstGeom prst="rect">
            <a:avLst/>
          </a:prstGeom>
          <a:noFill/>
        </p:spPr>
        <p:txBody>
          <a:bodyPr wrap="square" rtlCol="0">
            <a:spAutoFit/>
          </a:bodyPr>
          <a:lstStyle/>
          <a:p>
            <a:r>
              <a:rPr lang="en-US" dirty="0"/>
              <a:t>Passage.  Click to advance through to next room.</a:t>
            </a:r>
          </a:p>
        </p:txBody>
      </p:sp>
      <p:sp>
        <p:nvSpPr>
          <p:cNvPr id="25" name="TextBox 24">
            <a:extLst>
              <a:ext uri="{FF2B5EF4-FFF2-40B4-BE49-F238E27FC236}">
                <a16:creationId xmlns:a16="http://schemas.microsoft.com/office/drawing/2014/main" id="{F3787498-8E57-6A3E-A49B-5243B1B561C8}"/>
              </a:ext>
            </a:extLst>
          </p:cNvPr>
          <p:cNvSpPr txBox="1"/>
          <p:nvPr/>
        </p:nvSpPr>
        <p:spPr>
          <a:xfrm>
            <a:off x="4567205" y="5020682"/>
            <a:ext cx="5144986" cy="369332"/>
          </a:xfrm>
          <a:prstGeom prst="rect">
            <a:avLst/>
          </a:prstGeom>
          <a:noFill/>
        </p:spPr>
        <p:txBody>
          <a:bodyPr wrap="square" rtlCol="0">
            <a:spAutoFit/>
          </a:bodyPr>
          <a:lstStyle/>
          <a:p>
            <a:r>
              <a:rPr lang="en-US" dirty="0"/>
              <a:t>Special passage.  Click for info.</a:t>
            </a:r>
          </a:p>
        </p:txBody>
      </p:sp>
      <p:sp>
        <p:nvSpPr>
          <p:cNvPr id="26" name="TextBox 25">
            <a:extLst>
              <a:ext uri="{FF2B5EF4-FFF2-40B4-BE49-F238E27FC236}">
                <a16:creationId xmlns:a16="http://schemas.microsoft.com/office/drawing/2014/main" id="{48149EF2-BB63-B5F2-7E48-962D49A0F872}"/>
              </a:ext>
            </a:extLst>
          </p:cNvPr>
          <p:cNvSpPr txBox="1"/>
          <p:nvPr/>
        </p:nvSpPr>
        <p:spPr>
          <a:xfrm>
            <a:off x="3453859" y="5846544"/>
            <a:ext cx="5959254" cy="646331"/>
          </a:xfrm>
          <a:prstGeom prst="rect">
            <a:avLst/>
          </a:prstGeom>
          <a:noFill/>
        </p:spPr>
        <p:txBody>
          <a:bodyPr wrap="square" rtlCol="0">
            <a:spAutoFit/>
          </a:bodyPr>
          <a:lstStyle/>
          <a:p>
            <a:pPr algn="ctr"/>
            <a:r>
              <a:rPr lang="en-US" dirty="0"/>
              <a:t>Some interactions require an item to be found before you can complete the interaction.</a:t>
            </a:r>
          </a:p>
        </p:txBody>
      </p:sp>
      <p:sp>
        <p:nvSpPr>
          <p:cNvPr id="27" name="TextBox 26">
            <a:extLst>
              <a:ext uri="{FF2B5EF4-FFF2-40B4-BE49-F238E27FC236}">
                <a16:creationId xmlns:a16="http://schemas.microsoft.com/office/drawing/2014/main" id="{E605A3F5-FFD2-F307-EA56-EBB3099988BB}"/>
              </a:ext>
            </a:extLst>
          </p:cNvPr>
          <p:cNvSpPr txBox="1"/>
          <p:nvPr/>
        </p:nvSpPr>
        <p:spPr>
          <a:xfrm>
            <a:off x="2018404" y="1828033"/>
            <a:ext cx="8155191" cy="923330"/>
          </a:xfrm>
          <a:prstGeom prst="rect">
            <a:avLst/>
          </a:prstGeom>
          <a:noFill/>
        </p:spPr>
        <p:txBody>
          <a:bodyPr wrap="square" rtlCol="0">
            <a:spAutoFit/>
          </a:bodyPr>
          <a:lstStyle/>
          <a:p>
            <a:pPr algn="ctr"/>
            <a:r>
              <a:rPr lang="en-US" dirty="0"/>
              <a:t>You are a salvage specialist hired by The Company to evaluate this abandoned space station for salvage and recovery.  Your job is to retrieve the Black Box from Comms and bring it to the Bridge to transmit its contents to Central Command.</a:t>
            </a:r>
          </a:p>
        </p:txBody>
      </p:sp>
    </p:spTree>
    <p:extLst>
      <p:ext uri="{BB962C8B-B14F-4D97-AF65-F5344CB8AC3E}">
        <p14:creationId xmlns:p14="http://schemas.microsoft.com/office/powerpoint/2010/main" val="4117823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CB2381B-85E1-BE9A-7645-77F6824794A9}"/>
              </a:ext>
            </a:extLst>
          </p:cNvPr>
          <p:cNvSpPr/>
          <p:nvPr/>
        </p:nvSpPr>
        <p:spPr>
          <a:xfrm>
            <a:off x="1329447" y="1057881"/>
            <a:ext cx="9533106" cy="475682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BD819E1-1146-D9A2-5EDF-BA070B2FCF32}"/>
              </a:ext>
            </a:extLst>
          </p:cNvPr>
          <p:cNvSpPr/>
          <p:nvPr/>
        </p:nvSpPr>
        <p:spPr>
          <a:xfrm>
            <a:off x="9072664" y="1478604"/>
            <a:ext cx="1287293" cy="3920247"/>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8123D5C-0C48-9171-F671-4A8997B7ED95}"/>
              </a:ext>
            </a:extLst>
          </p:cNvPr>
          <p:cNvSpPr/>
          <p:nvPr/>
        </p:nvSpPr>
        <p:spPr>
          <a:xfrm>
            <a:off x="1679643" y="1478604"/>
            <a:ext cx="1287293" cy="2607013"/>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E50F214-8303-222C-71B8-575B020E4F0C}"/>
              </a:ext>
            </a:extLst>
          </p:cNvPr>
          <p:cNvSpPr/>
          <p:nvPr/>
        </p:nvSpPr>
        <p:spPr>
          <a:xfrm>
            <a:off x="1679643" y="4250987"/>
            <a:ext cx="2435158" cy="11478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C1D88C1-D936-14F6-942D-7A1EE51F4006}"/>
              </a:ext>
            </a:extLst>
          </p:cNvPr>
          <p:cNvSpPr/>
          <p:nvPr/>
        </p:nvSpPr>
        <p:spPr>
          <a:xfrm>
            <a:off x="3122578" y="1478604"/>
            <a:ext cx="3657601" cy="11478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FFA169D-2A52-888A-84C3-74ADC2039997}"/>
              </a:ext>
            </a:extLst>
          </p:cNvPr>
          <p:cNvSpPr/>
          <p:nvPr/>
        </p:nvSpPr>
        <p:spPr>
          <a:xfrm>
            <a:off x="2936131" y="2752928"/>
            <a:ext cx="1178670" cy="1332689"/>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C14304B-F30F-A31F-7957-10C3DA6BA8AC}"/>
              </a:ext>
            </a:extLst>
          </p:cNvPr>
          <p:cNvSpPr/>
          <p:nvPr/>
        </p:nvSpPr>
        <p:spPr>
          <a:xfrm>
            <a:off x="4253417" y="2760228"/>
            <a:ext cx="4614156" cy="264592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E3FD62E-FF64-BC15-9A6B-C419DE28C872}"/>
              </a:ext>
            </a:extLst>
          </p:cNvPr>
          <p:cNvSpPr/>
          <p:nvPr/>
        </p:nvSpPr>
        <p:spPr>
          <a:xfrm>
            <a:off x="6971490" y="1481846"/>
            <a:ext cx="1909863" cy="13002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hlinkClick r:id="rId3" action="ppaction://hlinksldjump"/>
            <a:extLst>
              <a:ext uri="{FF2B5EF4-FFF2-40B4-BE49-F238E27FC236}">
                <a16:creationId xmlns:a16="http://schemas.microsoft.com/office/drawing/2014/main" id="{02B81564-5E71-BD42-7FF7-8EB7A7F44CE0}"/>
              </a:ext>
            </a:extLst>
          </p:cNvPr>
          <p:cNvSpPr/>
          <p:nvPr/>
        </p:nvSpPr>
        <p:spPr>
          <a:xfrm>
            <a:off x="1832043"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hlinkClick r:id="rId3" action="ppaction://hlinksldjump"/>
            <a:extLst>
              <a:ext uri="{FF2B5EF4-FFF2-40B4-BE49-F238E27FC236}">
                <a16:creationId xmlns:a16="http://schemas.microsoft.com/office/drawing/2014/main" id="{8153038B-E2F5-8641-6CFA-689D92C40F2B}"/>
              </a:ext>
            </a:extLst>
          </p:cNvPr>
          <p:cNvSpPr/>
          <p:nvPr/>
        </p:nvSpPr>
        <p:spPr>
          <a:xfrm>
            <a:off x="3525466" y="5398852"/>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hlinkClick r:id="rId3" action="ppaction://hlinksldjump"/>
            <a:extLst>
              <a:ext uri="{FF2B5EF4-FFF2-40B4-BE49-F238E27FC236}">
                <a16:creationId xmlns:a16="http://schemas.microsoft.com/office/drawing/2014/main" id="{72E9A13D-2BAA-73AA-DEC4-65A0B7E5FCE0}"/>
              </a:ext>
            </a:extLst>
          </p:cNvPr>
          <p:cNvSpPr/>
          <p:nvPr/>
        </p:nvSpPr>
        <p:spPr>
          <a:xfrm>
            <a:off x="4464997"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hlinkClick r:id="rId3" action="ppaction://hlinksldjump"/>
            <a:extLst>
              <a:ext uri="{FF2B5EF4-FFF2-40B4-BE49-F238E27FC236}">
                <a16:creationId xmlns:a16="http://schemas.microsoft.com/office/drawing/2014/main" id="{0EA64FF6-0BCC-B999-6664-295E2F694ACF}"/>
              </a:ext>
            </a:extLst>
          </p:cNvPr>
          <p:cNvSpPr/>
          <p:nvPr/>
        </p:nvSpPr>
        <p:spPr>
          <a:xfrm>
            <a:off x="8002622"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59AFCB7-7E9D-713A-98CF-37245C2F656E}"/>
              </a:ext>
            </a:extLst>
          </p:cNvPr>
          <p:cNvSpPr/>
          <p:nvPr/>
        </p:nvSpPr>
        <p:spPr>
          <a:xfrm>
            <a:off x="4431759" y="2492715"/>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E2FA351-415B-FF62-C512-690D90D8003B}"/>
              </a:ext>
            </a:extLst>
          </p:cNvPr>
          <p:cNvSpPr/>
          <p:nvPr/>
        </p:nvSpPr>
        <p:spPr>
          <a:xfrm>
            <a:off x="3950238" y="4709808"/>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A636569-D86A-664C-1E12-887B776FB09E}"/>
              </a:ext>
            </a:extLst>
          </p:cNvPr>
          <p:cNvSpPr/>
          <p:nvPr/>
        </p:nvSpPr>
        <p:spPr>
          <a:xfrm>
            <a:off x="8736248" y="321012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0472E9F-0336-C712-36B7-351038642B20}"/>
              </a:ext>
            </a:extLst>
          </p:cNvPr>
          <p:cNvSpPr/>
          <p:nvPr/>
        </p:nvSpPr>
        <p:spPr>
          <a:xfrm>
            <a:off x="6222461" y="1043294"/>
            <a:ext cx="1563722" cy="2575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17ECEBD-2C5F-40AB-58AA-4B022AA73EFA}"/>
              </a:ext>
            </a:extLst>
          </p:cNvPr>
          <p:cNvSpPr/>
          <p:nvPr/>
        </p:nvSpPr>
        <p:spPr>
          <a:xfrm>
            <a:off x="7541769" y="2191155"/>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2FD80742-B5FD-0444-0C99-4A4EEA5DAD49}"/>
              </a:ext>
            </a:extLst>
          </p:cNvPr>
          <p:cNvSpPr/>
          <p:nvPr/>
        </p:nvSpPr>
        <p:spPr>
          <a:xfrm>
            <a:off x="7418761" y="1459149"/>
            <a:ext cx="1926483" cy="89981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49CA214-876A-1BF7-5A80-17C4CC4B327C}"/>
              </a:ext>
            </a:extLst>
          </p:cNvPr>
          <p:cNvSpPr/>
          <p:nvPr/>
        </p:nvSpPr>
        <p:spPr>
          <a:xfrm>
            <a:off x="7660935" y="975198"/>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62233D9-37B8-E38A-B4C0-9AF774ACFAEB}"/>
              </a:ext>
            </a:extLst>
          </p:cNvPr>
          <p:cNvSpPr/>
          <p:nvPr/>
        </p:nvSpPr>
        <p:spPr>
          <a:xfrm>
            <a:off x="7183874" y="2495143"/>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125E18C-1261-85A8-5F60-6089585782E8}"/>
              </a:ext>
            </a:extLst>
          </p:cNvPr>
          <p:cNvSpPr/>
          <p:nvPr/>
        </p:nvSpPr>
        <p:spPr>
          <a:xfrm>
            <a:off x="5681661" y="1284051"/>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423AEEC-C1E8-3E51-CCF5-97BB99DDAAE0}"/>
              </a:ext>
            </a:extLst>
          </p:cNvPr>
          <p:cNvSpPr/>
          <p:nvPr/>
        </p:nvSpPr>
        <p:spPr>
          <a:xfrm>
            <a:off x="5127291" y="1768813"/>
            <a:ext cx="1348290" cy="8649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6A7AA84-CFDD-CEA7-45CC-1403E0802024}"/>
              </a:ext>
            </a:extLst>
          </p:cNvPr>
          <p:cNvSpPr/>
          <p:nvPr/>
        </p:nvSpPr>
        <p:spPr>
          <a:xfrm>
            <a:off x="5916557" y="2377198"/>
            <a:ext cx="671204"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676B4B43-F675-F79E-5C6B-D1AC6735234A}"/>
              </a:ext>
            </a:extLst>
          </p:cNvPr>
          <p:cNvCxnSpPr>
            <a:cxnSpLocks/>
          </p:cNvCxnSpPr>
          <p:nvPr/>
        </p:nvCxnSpPr>
        <p:spPr>
          <a:xfrm flipV="1">
            <a:off x="3924300" y="342900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2CBA71DB-5A91-A18A-170B-B3236272FFB2}"/>
              </a:ext>
            </a:extLst>
          </p:cNvPr>
          <p:cNvCxnSpPr>
            <a:cxnSpLocks/>
          </p:cNvCxnSpPr>
          <p:nvPr/>
        </p:nvCxnSpPr>
        <p:spPr>
          <a:xfrm>
            <a:off x="4107220" y="3427213"/>
            <a:ext cx="53300" cy="161807"/>
          </a:xfrm>
          <a:prstGeom prst="line">
            <a:avLst/>
          </a:prstGeom>
        </p:spPr>
        <p:style>
          <a:lnRef idx="2">
            <a:schemeClr val="accent1"/>
          </a:lnRef>
          <a:fillRef idx="0">
            <a:schemeClr val="accent1"/>
          </a:fillRef>
          <a:effectRef idx="1">
            <a:schemeClr val="accent1"/>
          </a:effectRef>
          <a:fontRef idx="minor">
            <a:schemeClr val="tx1"/>
          </a:fontRef>
        </p:style>
      </p:cxnSp>
      <p:grpSp>
        <p:nvGrpSpPr>
          <p:cNvPr id="50" name="Group 49">
            <a:extLst>
              <a:ext uri="{FF2B5EF4-FFF2-40B4-BE49-F238E27FC236}">
                <a16:creationId xmlns:a16="http://schemas.microsoft.com/office/drawing/2014/main" id="{D55383BC-8A8B-F904-1BEF-1C4BB8174377}"/>
              </a:ext>
            </a:extLst>
          </p:cNvPr>
          <p:cNvGrpSpPr/>
          <p:nvPr/>
        </p:nvGrpSpPr>
        <p:grpSpPr>
          <a:xfrm>
            <a:off x="3922415" y="3234447"/>
            <a:ext cx="547986" cy="408561"/>
            <a:chOff x="3922415" y="3234447"/>
            <a:chExt cx="547986" cy="408561"/>
          </a:xfrm>
        </p:grpSpPr>
        <p:sp>
          <p:nvSpPr>
            <p:cNvPr id="17" name="Rectangle 16">
              <a:extLst>
                <a:ext uri="{FF2B5EF4-FFF2-40B4-BE49-F238E27FC236}">
                  <a16:creationId xmlns:a16="http://schemas.microsoft.com/office/drawing/2014/main" id="{A1CB5079-F00A-6D75-3C36-98740AB301C4}"/>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912B3CA2-28F1-1573-40D4-49DE6532247D}"/>
                </a:ext>
              </a:extLst>
            </p:cNvPr>
            <p:cNvCxnSpPr>
              <a:cxnSpLocks/>
              <a:stCxn id="17"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645451D4-2657-5960-9B8A-72951B78D94A}"/>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1FD63E89-992D-E619-2C40-2044467CFFED}"/>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E4FC4A31-E4C7-97F3-A0C5-24A8D20D0452}"/>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F8E7265B-3FC4-5996-44CB-7CE1BD1A52AD}"/>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AEBF01D8-9F1C-2A06-7256-0DA2DB1A710E}"/>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47" name="Rectangle 46">
              <a:extLst>
                <a:ext uri="{FF2B5EF4-FFF2-40B4-BE49-F238E27FC236}">
                  <a16:creationId xmlns:a16="http://schemas.microsoft.com/office/drawing/2014/main" id="{1AD23DE2-0149-7BEF-3BAB-D3F28344AE48}"/>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286CFB3-B8E0-9480-DF66-F4FEE57F4253}"/>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C97C27F-2AB0-F780-0A90-FAC386BD9ED9}"/>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 name="Rectangle 50">
            <a:extLst>
              <a:ext uri="{FF2B5EF4-FFF2-40B4-BE49-F238E27FC236}">
                <a16:creationId xmlns:a16="http://schemas.microsoft.com/office/drawing/2014/main" id="{C6EA07FA-71C0-DD03-D154-6598BD5E4D80}"/>
              </a:ext>
            </a:extLst>
          </p:cNvPr>
          <p:cNvSpPr/>
          <p:nvPr/>
        </p:nvSpPr>
        <p:spPr>
          <a:xfrm>
            <a:off x="1320531" y="5803163"/>
            <a:ext cx="9542022" cy="1249899"/>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335926C1-6CCD-544A-84B8-07DAA062E062}"/>
              </a:ext>
            </a:extLst>
          </p:cNvPr>
          <p:cNvSpPr/>
          <p:nvPr/>
        </p:nvSpPr>
        <p:spPr>
          <a:xfrm>
            <a:off x="3504115" y="4329557"/>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0B531D9C-C1BF-44FF-3CD8-5BE41AA2D363}"/>
              </a:ext>
            </a:extLst>
          </p:cNvPr>
          <p:cNvSpPr/>
          <p:nvPr/>
        </p:nvSpPr>
        <p:spPr>
          <a:xfrm>
            <a:off x="7536066" y="4966585"/>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94285711-8350-9171-563D-BD9E996B1836}"/>
              </a:ext>
            </a:extLst>
          </p:cNvPr>
          <p:cNvSpPr/>
          <p:nvPr/>
        </p:nvSpPr>
        <p:spPr>
          <a:xfrm>
            <a:off x="3871676" y="1532447"/>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3F24183-6CE4-E0A6-82F9-A5D89BFED6AB}"/>
              </a:ext>
            </a:extLst>
          </p:cNvPr>
          <p:cNvSpPr/>
          <p:nvPr/>
        </p:nvSpPr>
        <p:spPr>
          <a:xfrm>
            <a:off x="2223744" y="3240734"/>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8B6AAFAB-2C45-6032-F8F7-F3C63C705974}"/>
              </a:ext>
            </a:extLst>
          </p:cNvPr>
          <p:cNvSpPr/>
          <p:nvPr/>
        </p:nvSpPr>
        <p:spPr>
          <a:xfrm>
            <a:off x="1778748" y="3171216"/>
            <a:ext cx="343707"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DD3F7EF4-C0C7-8319-0FE8-CFF8EB419B01}"/>
              </a:ext>
            </a:extLst>
          </p:cNvPr>
          <p:cNvSpPr/>
          <p:nvPr/>
        </p:nvSpPr>
        <p:spPr>
          <a:xfrm>
            <a:off x="1775448" y="2509735"/>
            <a:ext cx="343707"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6E4E63EA-9C76-CCF4-20D3-477FABF0DFCE}"/>
              </a:ext>
            </a:extLst>
          </p:cNvPr>
          <p:cNvSpPr/>
          <p:nvPr/>
        </p:nvSpPr>
        <p:spPr>
          <a:xfrm>
            <a:off x="1777516" y="1883922"/>
            <a:ext cx="343707"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FAFBEB7-58FB-AF36-D12E-DDB134786126}"/>
              </a:ext>
            </a:extLst>
          </p:cNvPr>
          <p:cNvSpPr txBox="1"/>
          <p:nvPr/>
        </p:nvSpPr>
        <p:spPr>
          <a:xfrm>
            <a:off x="-38099" y="-21890"/>
            <a:ext cx="2110902" cy="369332"/>
          </a:xfrm>
          <a:prstGeom prst="rect">
            <a:avLst/>
          </a:prstGeom>
          <a:noFill/>
        </p:spPr>
        <p:txBody>
          <a:bodyPr wrap="square" rtlCol="0">
            <a:spAutoFit/>
          </a:bodyPr>
          <a:lstStyle/>
          <a:p>
            <a:r>
              <a:rPr lang="en-US"/>
              <a:t>Escape Shuttle</a:t>
            </a:r>
          </a:p>
        </p:txBody>
      </p:sp>
      <p:sp>
        <p:nvSpPr>
          <p:cNvPr id="16" name="TextBox 15">
            <a:extLst>
              <a:ext uri="{FF2B5EF4-FFF2-40B4-BE49-F238E27FC236}">
                <a16:creationId xmlns:a16="http://schemas.microsoft.com/office/drawing/2014/main" id="{EE1D9649-6C18-4470-04C7-84264C7E5045}"/>
              </a:ext>
            </a:extLst>
          </p:cNvPr>
          <p:cNvSpPr txBox="1"/>
          <p:nvPr/>
        </p:nvSpPr>
        <p:spPr>
          <a:xfrm>
            <a:off x="4819650" y="152917"/>
            <a:ext cx="3799461" cy="646331"/>
          </a:xfrm>
          <a:prstGeom prst="rect">
            <a:avLst/>
          </a:prstGeom>
          <a:noFill/>
        </p:spPr>
        <p:txBody>
          <a:bodyPr wrap="square" rtlCol="0">
            <a:spAutoFit/>
          </a:bodyPr>
          <a:lstStyle/>
          <a:p>
            <a:r>
              <a:rPr lang="en-US" sz="1200" dirty="0"/>
              <a:t>The body of a medical doctor, slumped over a table.  They are not wearing a space suit, and have many visible bullet wounds.</a:t>
            </a:r>
          </a:p>
        </p:txBody>
      </p:sp>
      <p:cxnSp>
        <p:nvCxnSpPr>
          <p:cNvPr id="30" name="Connector: Elbow 29">
            <a:extLst>
              <a:ext uri="{FF2B5EF4-FFF2-40B4-BE49-F238E27FC236}">
                <a16:creationId xmlns:a16="http://schemas.microsoft.com/office/drawing/2014/main" id="{EDDF23B7-CAC0-0D1C-C312-B0D2F21A4615}"/>
              </a:ext>
            </a:extLst>
          </p:cNvPr>
          <p:cNvCxnSpPr>
            <a:cxnSpLocks/>
            <a:stCxn id="16" idx="2"/>
          </p:cNvCxnSpPr>
          <p:nvPr/>
        </p:nvCxnSpPr>
        <p:spPr>
          <a:xfrm rot="5400000">
            <a:off x="5049226" y="63961"/>
            <a:ext cx="934869" cy="2405442"/>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9F1E1CE2-9159-1119-FBB4-7196DD4DF7B2}"/>
              </a:ext>
            </a:extLst>
          </p:cNvPr>
          <p:cNvSpPr txBox="1"/>
          <p:nvPr/>
        </p:nvSpPr>
        <p:spPr>
          <a:xfrm>
            <a:off x="5247667" y="1890484"/>
            <a:ext cx="4047923" cy="646331"/>
          </a:xfrm>
          <a:prstGeom prst="rect">
            <a:avLst/>
          </a:prstGeom>
          <a:noFill/>
        </p:spPr>
        <p:txBody>
          <a:bodyPr wrap="square" rtlCol="0">
            <a:spAutoFit/>
          </a:bodyPr>
          <a:lstStyle/>
          <a:p>
            <a:r>
              <a:rPr lang="en-US" sz="1200" dirty="0"/>
              <a:t>The body of the Captain, slumped over the pilot console of the shuttle.  They are not wearing a space suit, and have many visible bullet wounds.</a:t>
            </a:r>
          </a:p>
        </p:txBody>
      </p:sp>
      <p:cxnSp>
        <p:nvCxnSpPr>
          <p:cNvPr id="73" name="Connector: Elbow 72">
            <a:extLst>
              <a:ext uri="{FF2B5EF4-FFF2-40B4-BE49-F238E27FC236}">
                <a16:creationId xmlns:a16="http://schemas.microsoft.com/office/drawing/2014/main" id="{62F3DA98-586E-0D9B-FE4F-E7FFE248BD84}"/>
              </a:ext>
            </a:extLst>
          </p:cNvPr>
          <p:cNvCxnSpPr>
            <a:cxnSpLocks/>
            <a:stCxn id="37" idx="2"/>
          </p:cNvCxnSpPr>
          <p:nvPr/>
        </p:nvCxnSpPr>
        <p:spPr>
          <a:xfrm rot="5400000">
            <a:off x="4501401" y="662109"/>
            <a:ext cx="895522" cy="4644935"/>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846DCC82-A35C-C4ED-2CD6-6B7FBBC4DF59}"/>
              </a:ext>
            </a:extLst>
          </p:cNvPr>
          <p:cNvSpPr txBox="1"/>
          <p:nvPr/>
        </p:nvSpPr>
        <p:spPr>
          <a:xfrm>
            <a:off x="4672519" y="3784341"/>
            <a:ext cx="4047923" cy="646331"/>
          </a:xfrm>
          <a:prstGeom prst="rect">
            <a:avLst/>
          </a:prstGeom>
          <a:noFill/>
        </p:spPr>
        <p:txBody>
          <a:bodyPr wrap="square" rtlCol="0">
            <a:spAutoFit/>
          </a:bodyPr>
          <a:lstStyle/>
          <a:p>
            <a:r>
              <a:rPr lang="en-US" sz="1200"/>
              <a:t>The body of a security officer, in one of the shuttle seats.  They have an armored space suit partially removed, and there is a wad of bloody gauze on the floor.</a:t>
            </a:r>
          </a:p>
        </p:txBody>
      </p:sp>
      <p:cxnSp>
        <p:nvCxnSpPr>
          <p:cNvPr id="76" name="Connector: Elbow 75">
            <a:extLst>
              <a:ext uri="{FF2B5EF4-FFF2-40B4-BE49-F238E27FC236}">
                <a16:creationId xmlns:a16="http://schemas.microsoft.com/office/drawing/2014/main" id="{BB8B2C1F-24CD-113F-9BCD-9AB056390A8E}"/>
              </a:ext>
            </a:extLst>
          </p:cNvPr>
          <p:cNvCxnSpPr>
            <a:cxnSpLocks/>
            <a:stCxn id="75" idx="2"/>
          </p:cNvCxnSpPr>
          <p:nvPr/>
        </p:nvCxnSpPr>
        <p:spPr>
          <a:xfrm rot="5400000">
            <a:off x="5263926" y="3089161"/>
            <a:ext cx="91044" cy="2774066"/>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79" name="TextBox 78">
            <a:extLst>
              <a:ext uri="{FF2B5EF4-FFF2-40B4-BE49-F238E27FC236}">
                <a16:creationId xmlns:a16="http://schemas.microsoft.com/office/drawing/2014/main" id="{B6E30DAB-BFC7-7BA6-9D37-829FB4831796}"/>
              </a:ext>
            </a:extLst>
          </p:cNvPr>
          <p:cNvSpPr txBox="1"/>
          <p:nvPr/>
        </p:nvSpPr>
        <p:spPr>
          <a:xfrm>
            <a:off x="4384629" y="6052156"/>
            <a:ext cx="4047923" cy="646331"/>
          </a:xfrm>
          <a:prstGeom prst="rect">
            <a:avLst/>
          </a:prstGeom>
          <a:noFill/>
        </p:spPr>
        <p:txBody>
          <a:bodyPr wrap="square" rtlCol="0">
            <a:spAutoFit/>
          </a:bodyPr>
          <a:lstStyle/>
          <a:p>
            <a:r>
              <a:rPr lang="en-US" sz="1200">
                <a:solidFill>
                  <a:schemeClr val="bg1"/>
                </a:solidFill>
              </a:rPr>
              <a:t>The body of a crew member in an emergency space suit – notoriously cheap and fragile.  There are multiple visible tears.</a:t>
            </a:r>
          </a:p>
        </p:txBody>
      </p:sp>
      <p:cxnSp>
        <p:nvCxnSpPr>
          <p:cNvPr id="81" name="Connector: Elbow 80">
            <a:extLst>
              <a:ext uri="{FF2B5EF4-FFF2-40B4-BE49-F238E27FC236}">
                <a16:creationId xmlns:a16="http://schemas.microsoft.com/office/drawing/2014/main" id="{72D386C9-D230-809A-FA3A-609003D8EF97}"/>
              </a:ext>
            </a:extLst>
          </p:cNvPr>
          <p:cNvCxnSpPr>
            <a:cxnSpLocks/>
            <a:stCxn id="79" idx="0"/>
          </p:cNvCxnSpPr>
          <p:nvPr/>
        </p:nvCxnSpPr>
        <p:spPr>
          <a:xfrm rot="5400000" flipH="1" flipV="1">
            <a:off x="6503173" y="5055302"/>
            <a:ext cx="902272" cy="1091437"/>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83011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5"/>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childTnLst>
              </p:cTn>
              <p:nextCondLst>
                <p:cond evt="onClick" delay="0">
                  <p:tgtEl>
                    <p:spTgt spid="55"/>
                  </p:tgtEl>
                </p:cond>
              </p:nextCondLst>
            </p:seq>
            <p:seq concurrent="1" nextAc="seek">
              <p:cTn id="11" restart="whenNotActive" fill="hold" evtFilter="cancelBubble" nodeType="interactiveSeq">
                <p:stCondLst>
                  <p:cond evt="onClick" delay="0">
                    <p:tgtEl>
                      <p:spTgt spid="56"/>
                    </p:tgtEl>
                  </p:cond>
                </p:stCondLst>
                <p:endSync evt="end" delay="0">
                  <p:rtn val="all"/>
                </p:endSync>
                <p:childTnLst>
                  <p:par>
                    <p:cTn id="12" fill="hold">
                      <p:stCondLst>
                        <p:cond delay="0"/>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3"/>
                                        </p:tgtEl>
                                        <p:attrNameLst>
                                          <p:attrName>style.visibility</p:attrName>
                                        </p:attrNameLst>
                                      </p:cBhvr>
                                      <p:to>
                                        <p:strVal val="visible"/>
                                      </p:to>
                                    </p:set>
                                    <p:animEffect transition="in" filter="fade">
                                      <p:cBhvr>
                                        <p:cTn id="16" dur="500"/>
                                        <p:tgtEl>
                                          <p:spTgt spid="7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fade">
                                      <p:cBhvr>
                                        <p:cTn id="19" dur="500"/>
                                        <p:tgtEl>
                                          <p:spTgt spid="37"/>
                                        </p:tgtEl>
                                      </p:cBhvr>
                                    </p:animEffect>
                                  </p:childTnLst>
                                </p:cTn>
                              </p:par>
                            </p:childTnLst>
                          </p:cTn>
                        </p:par>
                      </p:childTnLst>
                    </p:cTn>
                  </p:par>
                </p:childTnLst>
              </p:cTn>
              <p:nextCondLst>
                <p:cond evt="onClick" delay="0">
                  <p:tgtEl>
                    <p:spTgt spid="56"/>
                  </p:tgtEl>
                </p:cond>
              </p:nextCondLst>
            </p:seq>
            <p:seq concurrent="1" nextAc="seek">
              <p:cTn id="20" restart="whenNotActive" fill="hold" evtFilter="cancelBubble" nodeType="interactiveSeq">
                <p:stCondLst>
                  <p:cond evt="onClick" delay="0">
                    <p:tgtEl>
                      <p:spTgt spid="53"/>
                    </p:tgtEl>
                  </p:cond>
                </p:stCondLst>
                <p:endSync evt="end" delay="0">
                  <p:rtn val="all"/>
                </p:endSync>
                <p:childTnLst>
                  <p:par>
                    <p:cTn id="21" fill="hold">
                      <p:stCondLst>
                        <p:cond delay="0"/>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5"/>
                                        </p:tgtEl>
                                        <p:attrNameLst>
                                          <p:attrName>style.visibility</p:attrName>
                                        </p:attrNameLst>
                                      </p:cBhvr>
                                      <p:to>
                                        <p:strVal val="visible"/>
                                      </p:to>
                                    </p:set>
                                    <p:animEffect transition="in" filter="fade">
                                      <p:cBhvr>
                                        <p:cTn id="25" dur="500"/>
                                        <p:tgtEl>
                                          <p:spTgt spid="75"/>
                                        </p:tgtEl>
                                      </p:cBhvr>
                                    </p:animEffect>
                                  </p:childTnLst>
                                </p:cTn>
                              </p:par>
                              <p:par>
                                <p:cTn id="26" presetID="10" presetClass="entr" presetSubtype="0" fill="hold" nodeType="withEffect">
                                  <p:stCondLst>
                                    <p:cond delay="0"/>
                                  </p:stCondLst>
                                  <p:childTnLst>
                                    <p:set>
                                      <p:cBhvr>
                                        <p:cTn id="27" dur="1" fill="hold">
                                          <p:stCondLst>
                                            <p:cond delay="0"/>
                                          </p:stCondLst>
                                        </p:cTn>
                                        <p:tgtEl>
                                          <p:spTgt spid="76"/>
                                        </p:tgtEl>
                                        <p:attrNameLst>
                                          <p:attrName>style.visibility</p:attrName>
                                        </p:attrNameLst>
                                      </p:cBhvr>
                                      <p:to>
                                        <p:strVal val="visible"/>
                                      </p:to>
                                    </p:set>
                                    <p:animEffect transition="in" filter="fade">
                                      <p:cBhvr>
                                        <p:cTn id="28" dur="500"/>
                                        <p:tgtEl>
                                          <p:spTgt spid="76"/>
                                        </p:tgtEl>
                                      </p:cBhvr>
                                    </p:animEffect>
                                  </p:childTnLst>
                                </p:cTn>
                              </p:par>
                            </p:childTnLst>
                          </p:cTn>
                        </p:par>
                      </p:childTnLst>
                    </p:cTn>
                  </p:par>
                </p:childTnLst>
              </p:cTn>
              <p:nextCondLst>
                <p:cond evt="onClick" delay="0">
                  <p:tgtEl>
                    <p:spTgt spid="53"/>
                  </p:tgtEl>
                </p:cond>
              </p:nextCondLst>
            </p:seq>
            <p:seq concurrent="1" nextAc="seek">
              <p:cTn id="29" restart="whenNotActive" fill="hold" evtFilter="cancelBubble" nodeType="interactiveSeq">
                <p:stCondLst>
                  <p:cond evt="onClick" delay="0">
                    <p:tgtEl>
                      <p:spTgt spid="54"/>
                    </p:tgtEl>
                  </p:cond>
                </p:stCondLst>
                <p:endSync evt="end" delay="0">
                  <p:rtn val="all"/>
                </p:endSync>
                <p:childTnLst>
                  <p:par>
                    <p:cTn id="30" fill="hold">
                      <p:stCondLst>
                        <p:cond delay="0"/>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9"/>
                                        </p:tgtEl>
                                        <p:attrNameLst>
                                          <p:attrName>style.visibility</p:attrName>
                                        </p:attrNameLst>
                                      </p:cBhvr>
                                      <p:to>
                                        <p:strVal val="visible"/>
                                      </p:to>
                                    </p:set>
                                    <p:animEffect transition="in" filter="fade">
                                      <p:cBhvr>
                                        <p:cTn id="34" dur="500"/>
                                        <p:tgtEl>
                                          <p:spTgt spid="79"/>
                                        </p:tgtEl>
                                      </p:cBhvr>
                                    </p:animEffect>
                                  </p:childTnLst>
                                </p:cTn>
                              </p:par>
                              <p:par>
                                <p:cTn id="35" presetID="10" presetClass="entr" presetSubtype="0" fill="hold" nodeType="withEffect">
                                  <p:stCondLst>
                                    <p:cond delay="0"/>
                                  </p:stCondLst>
                                  <p:childTnLst>
                                    <p:set>
                                      <p:cBhvr>
                                        <p:cTn id="36" dur="1" fill="hold">
                                          <p:stCondLst>
                                            <p:cond delay="0"/>
                                          </p:stCondLst>
                                        </p:cTn>
                                        <p:tgtEl>
                                          <p:spTgt spid="81"/>
                                        </p:tgtEl>
                                        <p:attrNameLst>
                                          <p:attrName>style.visibility</p:attrName>
                                        </p:attrNameLst>
                                      </p:cBhvr>
                                      <p:to>
                                        <p:strVal val="visible"/>
                                      </p:to>
                                    </p:set>
                                    <p:animEffect transition="in" filter="fade">
                                      <p:cBhvr>
                                        <p:cTn id="37" dur="500"/>
                                        <p:tgtEl>
                                          <p:spTgt spid="81"/>
                                        </p:tgtEl>
                                      </p:cBhvr>
                                    </p:animEffect>
                                  </p:childTnLst>
                                </p:cTn>
                              </p:par>
                            </p:childTnLst>
                          </p:cTn>
                        </p:par>
                      </p:childTnLst>
                    </p:cTn>
                  </p:par>
                </p:childTnLst>
              </p:cTn>
              <p:nextCondLst>
                <p:cond evt="onClick" delay="0">
                  <p:tgtEl>
                    <p:spTgt spid="54"/>
                  </p:tgtEl>
                </p:cond>
              </p:nextCondLst>
            </p:seq>
          </p:childTnLst>
        </p:cTn>
      </p:par>
    </p:tnLst>
    <p:bldLst>
      <p:bldP spid="16" grpId="0"/>
      <p:bldP spid="37" grpId="0"/>
      <p:bldP spid="75" grpId="0"/>
      <p:bldP spid="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B2B4049-E302-FBB0-B152-7A29D37EDEB6}"/>
              </a:ext>
            </a:extLst>
          </p:cNvPr>
          <p:cNvSpPr/>
          <p:nvPr/>
        </p:nvSpPr>
        <p:spPr>
          <a:xfrm rot="5400000">
            <a:off x="9188590" y="-173426"/>
            <a:ext cx="1130800" cy="2168242"/>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3CECAA50-A59C-7F8C-611A-1534E2953495}"/>
              </a:ext>
            </a:extLst>
          </p:cNvPr>
          <p:cNvSpPr/>
          <p:nvPr/>
        </p:nvSpPr>
        <p:spPr>
          <a:xfrm rot="5400000">
            <a:off x="9495642" y="1598797"/>
            <a:ext cx="2870428" cy="22612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BE09B71-8295-9B05-A8C3-DD142AF67870}"/>
              </a:ext>
            </a:extLst>
          </p:cNvPr>
          <p:cNvSpPr/>
          <p:nvPr/>
        </p:nvSpPr>
        <p:spPr>
          <a:xfrm rot="5400000">
            <a:off x="10809379" y="483270"/>
            <a:ext cx="187088" cy="164395"/>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3058994-CACB-FFC8-32F5-C3DDE8D0A34B}"/>
              </a:ext>
            </a:extLst>
          </p:cNvPr>
          <p:cNvSpPr/>
          <p:nvPr/>
        </p:nvSpPr>
        <p:spPr>
          <a:xfrm rot="5400000">
            <a:off x="10809379" y="1141223"/>
            <a:ext cx="187088" cy="164395"/>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7CEBCD3-0804-476A-6109-8948AEF7CEF9}"/>
              </a:ext>
            </a:extLst>
          </p:cNvPr>
          <p:cNvSpPr/>
          <p:nvPr/>
        </p:nvSpPr>
        <p:spPr>
          <a:xfrm rot="5400000">
            <a:off x="10809379" y="1506264"/>
            <a:ext cx="187088" cy="164395"/>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80DDE60-A5CE-0288-7DD7-4B054899DBAA}"/>
              </a:ext>
            </a:extLst>
          </p:cNvPr>
          <p:cNvSpPr/>
          <p:nvPr/>
        </p:nvSpPr>
        <p:spPr>
          <a:xfrm rot="5400000">
            <a:off x="10809379" y="2880753"/>
            <a:ext cx="187088" cy="164395"/>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FBC5A56-CFD6-0071-2DCD-BC7B451B87DD}"/>
              </a:ext>
            </a:extLst>
          </p:cNvPr>
          <p:cNvSpPr/>
          <p:nvPr/>
        </p:nvSpPr>
        <p:spPr>
          <a:xfrm rot="5400000">
            <a:off x="9089308" y="897527"/>
            <a:ext cx="159128" cy="99800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D04FBD9-A8B9-0D8B-44D6-97424D5CA769}"/>
              </a:ext>
            </a:extLst>
          </p:cNvPr>
          <p:cNvSpPr/>
          <p:nvPr/>
        </p:nvSpPr>
        <p:spPr>
          <a:xfrm rot="5400000">
            <a:off x="8917196" y="1231703"/>
            <a:ext cx="1659140" cy="2147921"/>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D9AD742-25E7-97D8-6168-63D24B1102E5}"/>
              </a:ext>
            </a:extLst>
          </p:cNvPr>
          <p:cNvSpPr/>
          <p:nvPr/>
        </p:nvSpPr>
        <p:spPr>
          <a:xfrm rot="10800000">
            <a:off x="8672804" y="3135233"/>
            <a:ext cx="2371115" cy="18708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55FAEA2-3091-9FE4-BDFA-10E6EED94BFB}"/>
              </a:ext>
            </a:extLst>
          </p:cNvPr>
          <p:cNvSpPr/>
          <p:nvPr/>
        </p:nvSpPr>
        <p:spPr>
          <a:xfrm rot="5400000">
            <a:off x="4515845" y="-1613739"/>
            <a:ext cx="870868" cy="7017119"/>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0BB3D6C-8308-C177-15FF-CA6904F2D0D1}"/>
              </a:ext>
            </a:extLst>
          </p:cNvPr>
          <p:cNvSpPr/>
          <p:nvPr/>
        </p:nvSpPr>
        <p:spPr>
          <a:xfrm rot="10800000">
            <a:off x="1442720" y="2330255"/>
            <a:ext cx="870868" cy="3650249"/>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926958-5DFB-C0D3-45BB-075275AAEA67}"/>
              </a:ext>
            </a:extLst>
          </p:cNvPr>
          <p:cNvSpPr/>
          <p:nvPr/>
        </p:nvSpPr>
        <p:spPr>
          <a:xfrm rot="16200000">
            <a:off x="3977642" y="3445584"/>
            <a:ext cx="870868" cy="419897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5CB766D-9C81-17C6-1348-0781DEEDF3D3}"/>
              </a:ext>
            </a:extLst>
          </p:cNvPr>
          <p:cNvSpPr/>
          <p:nvPr/>
        </p:nvSpPr>
        <p:spPr>
          <a:xfrm>
            <a:off x="3348413" y="2621060"/>
            <a:ext cx="4098868" cy="1249899"/>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1FCA7F3-B328-A83B-7F17-83A01C5D8099}"/>
              </a:ext>
            </a:extLst>
          </p:cNvPr>
          <p:cNvSpPr/>
          <p:nvPr/>
        </p:nvSpPr>
        <p:spPr>
          <a:xfrm>
            <a:off x="4815839" y="3964168"/>
            <a:ext cx="1147998" cy="993912"/>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5061A48-D061-C5CB-3407-290B6645E4BB}"/>
              </a:ext>
            </a:extLst>
          </p:cNvPr>
          <p:cNvSpPr/>
          <p:nvPr/>
        </p:nvSpPr>
        <p:spPr>
          <a:xfrm>
            <a:off x="110129" y="2549941"/>
            <a:ext cx="1219525" cy="3505419"/>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B2B9A64-98CA-1208-E4CC-9B0667BA53F3}"/>
              </a:ext>
            </a:extLst>
          </p:cNvPr>
          <p:cNvSpPr/>
          <p:nvPr/>
        </p:nvSpPr>
        <p:spPr>
          <a:xfrm rot="10800000">
            <a:off x="2364479" y="2897193"/>
            <a:ext cx="909553" cy="697632"/>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6531437-B977-AED6-9363-D544425877A8}"/>
              </a:ext>
            </a:extLst>
          </p:cNvPr>
          <p:cNvSpPr/>
          <p:nvPr/>
        </p:nvSpPr>
        <p:spPr>
          <a:xfrm>
            <a:off x="3685714" y="2527851"/>
            <a:ext cx="3582876" cy="435435"/>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703F5AD-F038-D01B-D600-113838473CA9}"/>
              </a:ext>
            </a:extLst>
          </p:cNvPr>
          <p:cNvSpPr/>
          <p:nvPr/>
        </p:nvSpPr>
        <p:spPr>
          <a:xfrm>
            <a:off x="6636128" y="4365178"/>
            <a:ext cx="5159632" cy="2385817"/>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AC211816-7522-C8FC-C375-9EA9F3785766}"/>
              </a:ext>
            </a:extLst>
          </p:cNvPr>
          <p:cNvSpPr/>
          <p:nvPr/>
        </p:nvSpPr>
        <p:spPr>
          <a:xfrm>
            <a:off x="8995546" y="1238725"/>
            <a:ext cx="360605" cy="3329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29C0E49-C8A0-48ED-D6AE-4D3D791F97B3}"/>
              </a:ext>
            </a:extLst>
          </p:cNvPr>
          <p:cNvSpPr/>
          <p:nvPr/>
        </p:nvSpPr>
        <p:spPr>
          <a:xfrm rot="5400000">
            <a:off x="7046209" y="1690276"/>
            <a:ext cx="3053389" cy="22613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A88529E-9928-CD69-9B38-D401A1001AD9}"/>
              </a:ext>
            </a:extLst>
          </p:cNvPr>
          <p:cNvSpPr/>
          <p:nvPr/>
        </p:nvSpPr>
        <p:spPr>
          <a:xfrm>
            <a:off x="8317512" y="1723335"/>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03C1A31F-B27B-0AEB-47AB-1CD3DEE6400E}"/>
              </a:ext>
            </a:extLst>
          </p:cNvPr>
          <p:cNvSpPr/>
          <p:nvPr/>
        </p:nvSpPr>
        <p:spPr>
          <a:xfrm>
            <a:off x="1353889" y="1238726"/>
            <a:ext cx="7132645" cy="22066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B6834B80-E31D-6E01-047D-DA1273DB1542}"/>
              </a:ext>
            </a:extLst>
          </p:cNvPr>
          <p:cNvSpPr/>
          <p:nvPr/>
        </p:nvSpPr>
        <p:spPr>
          <a:xfrm rot="16200000">
            <a:off x="-1103095" y="3592046"/>
            <a:ext cx="4928397" cy="22175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hlinkClick r:id="rId3" action="ppaction://hlinksldjump"/>
            <a:extLst>
              <a:ext uri="{FF2B5EF4-FFF2-40B4-BE49-F238E27FC236}">
                <a16:creationId xmlns:a16="http://schemas.microsoft.com/office/drawing/2014/main" id="{5C2699BC-5B2A-4260-D647-9C3AE3B82BA6}"/>
              </a:ext>
            </a:extLst>
          </p:cNvPr>
          <p:cNvSpPr/>
          <p:nvPr/>
        </p:nvSpPr>
        <p:spPr>
          <a:xfrm>
            <a:off x="1151068" y="3821927"/>
            <a:ext cx="481521" cy="41264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DC0F117-EB50-D622-1C7F-0CE48DBB5D92}"/>
              </a:ext>
            </a:extLst>
          </p:cNvPr>
          <p:cNvSpPr/>
          <p:nvPr/>
        </p:nvSpPr>
        <p:spPr>
          <a:xfrm>
            <a:off x="2290097" y="3568931"/>
            <a:ext cx="1058316" cy="30202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EEB9A4BE-9924-5D2E-4A0E-BF007105A2F3}"/>
              </a:ext>
            </a:extLst>
          </p:cNvPr>
          <p:cNvSpPr/>
          <p:nvPr/>
        </p:nvSpPr>
        <p:spPr>
          <a:xfrm rot="16200000">
            <a:off x="2755790" y="3121913"/>
            <a:ext cx="1249899" cy="2481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010ECD6-6DA7-0706-F8D9-DF282C4C9C2E}"/>
              </a:ext>
            </a:extLst>
          </p:cNvPr>
          <p:cNvSpPr/>
          <p:nvPr/>
        </p:nvSpPr>
        <p:spPr>
          <a:xfrm rot="16200000">
            <a:off x="1658050" y="3036571"/>
            <a:ext cx="1394688" cy="2481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14CC301D-3F5D-AFA8-A253-9AA72C74EFF7}"/>
              </a:ext>
            </a:extLst>
          </p:cNvPr>
          <p:cNvSpPr/>
          <p:nvPr/>
        </p:nvSpPr>
        <p:spPr>
          <a:xfrm>
            <a:off x="2117615" y="3039685"/>
            <a:ext cx="481521" cy="41264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A4775FB0-8EC2-68BF-427A-111AE7457B1F}"/>
              </a:ext>
            </a:extLst>
          </p:cNvPr>
          <p:cNvSpPr/>
          <p:nvPr/>
        </p:nvSpPr>
        <p:spPr>
          <a:xfrm>
            <a:off x="2353731" y="2613095"/>
            <a:ext cx="1058316" cy="30202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08C6DF12-8C56-5BDE-99A3-B795693A7BF4}"/>
              </a:ext>
            </a:extLst>
          </p:cNvPr>
          <p:cNvSpPr/>
          <p:nvPr/>
        </p:nvSpPr>
        <p:spPr>
          <a:xfrm>
            <a:off x="1257261" y="5962935"/>
            <a:ext cx="5378868" cy="21422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D248C7E9-97EA-65F7-1565-FB4E6DF523B3}"/>
              </a:ext>
            </a:extLst>
          </p:cNvPr>
          <p:cNvSpPr/>
          <p:nvPr/>
        </p:nvSpPr>
        <p:spPr>
          <a:xfrm>
            <a:off x="2296461" y="4916005"/>
            <a:ext cx="4339665" cy="20825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hlinkClick r:id="rId4" action="ppaction://hlinksldjump"/>
            <a:extLst>
              <a:ext uri="{FF2B5EF4-FFF2-40B4-BE49-F238E27FC236}">
                <a16:creationId xmlns:a16="http://schemas.microsoft.com/office/drawing/2014/main" id="{3F41B723-2C59-C1F8-10E3-CEE4E1B60DA8}"/>
              </a:ext>
            </a:extLst>
          </p:cNvPr>
          <p:cNvSpPr/>
          <p:nvPr/>
        </p:nvSpPr>
        <p:spPr>
          <a:xfrm rot="1617053">
            <a:off x="5171825" y="4829578"/>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hlinkClick r:id="rId4" action="ppaction://hlinksldjump"/>
            <a:extLst>
              <a:ext uri="{FF2B5EF4-FFF2-40B4-BE49-F238E27FC236}">
                <a16:creationId xmlns:a16="http://schemas.microsoft.com/office/drawing/2014/main" id="{2B2CC26D-659D-AFF2-0162-902520D7AAA7}"/>
              </a:ext>
            </a:extLst>
          </p:cNvPr>
          <p:cNvCxnSpPr>
            <a:cxnSpLocks/>
            <a:stCxn id="29" idx="3"/>
          </p:cNvCxnSpPr>
          <p:nvPr/>
        </p:nvCxnSpPr>
        <p:spPr>
          <a:xfrm flipH="1">
            <a:off x="5376391" y="5142978"/>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a:hlinkClick r:id="rId4" action="ppaction://hlinksldjump"/>
            <a:extLst>
              <a:ext uri="{FF2B5EF4-FFF2-40B4-BE49-F238E27FC236}">
                <a16:creationId xmlns:a16="http://schemas.microsoft.com/office/drawing/2014/main" id="{09DC9727-2C6F-779E-7F2A-67A84A28C8CF}"/>
              </a:ext>
            </a:extLst>
          </p:cNvPr>
          <p:cNvCxnSpPr>
            <a:cxnSpLocks/>
          </p:cNvCxnSpPr>
          <p:nvPr/>
        </p:nvCxnSpPr>
        <p:spPr>
          <a:xfrm flipV="1">
            <a:off x="5144001" y="5030857"/>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a:hlinkClick r:id="rId4" action="ppaction://hlinksldjump"/>
            <a:extLst>
              <a:ext uri="{FF2B5EF4-FFF2-40B4-BE49-F238E27FC236}">
                <a16:creationId xmlns:a16="http://schemas.microsoft.com/office/drawing/2014/main" id="{B811E40A-832D-9A75-B57F-7EB41421A5D0}"/>
              </a:ext>
            </a:extLst>
          </p:cNvPr>
          <p:cNvCxnSpPr>
            <a:cxnSpLocks/>
          </p:cNvCxnSpPr>
          <p:nvPr/>
        </p:nvCxnSpPr>
        <p:spPr>
          <a:xfrm>
            <a:off x="5326921" y="5029070"/>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a:hlinkClick r:id="rId4" action="ppaction://hlinksldjump"/>
            <a:extLst>
              <a:ext uri="{FF2B5EF4-FFF2-40B4-BE49-F238E27FC236}">
                <a16:creationId xmlns:a16="http://schemas.microsoft.com/office/drawing/2014/main" id="{04AE7DE3-50FB-ED55-BBF3-40F8182AD27B}"/>
              </a:ext>
            </a:extLst>
          </p:cNvPr>
          <p:cNvCxnSpPr>
            <a:cxnSpLocks/>
          </p:cNvCxnSpPr>
          <p:nvPr/>
        </p:nvCxnSpPr>
        <p:spPr>
          <a:xfrm flipH="1">
            <a:off x="5441180" y="5006882"/>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a:hlinkClick r:id="rId4" action="ppaction://hlinksldjump"/>
            <a:extLst>
              <a:ext uri="{FF2B5EF4-FFF2-40B4-BE49-F238E27FC236}">
                <a16:creationId xmlns:a16="http://schemas.microsoft.com/office/drawing/2014/main" id="{903B0D28-061B-95C5-55F2-A5D75721E37A}"/>
              </a:ext>
            </a:extLst>
          </p:cNvPr>
          <p:cNvCxnSpPr>
            <a:cxnSpLocks/>
          </p:cNvCxnSpPr>
          <p:nvPr/>
        </p:nvCxnSpPr>
        <p:spPr>
          <a:xfrm flipV="1">
            <a:off x="5208790" y="4894761"/>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a:hlinkClick r:id="rId4" action="ppaction://hlinksldjump"/>
            <a:extLst>
              <a:ext uri="{FF2B5EF4-FFF2-40B4-BE49-F238E27FC236}">
                <a16:creationId xmlns:a16="http://schemas.microsoft.com/office/drawing/2014/main" id="{0F8BA779-7FE7-C008-FF1B-7CB6D17B9001}"/>
              </a:ext>
            </a:extLst>
          </p:cNvPr>
          <p:cNvCxnSpPr>
            <a:cxnSpLocks/>
          </p:cNvCxnSpPr>
          <p:nvPr/>
        </p:nvCxnSpPr>
        <p:spPr>
          <a:xfrm>
            <a:off x="5391710" y="4892974"/>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36" name="Rectangle 35">
            <a:hlinkClick r:id="rId4" action="ppaction://hlinksldjump"/>
            <a:extLst>
              <a:ext uri="{FF2B5EF4-FFF2-40B4-BE49-F238E27FC236}">
                <a16:creationId xmlns:a16="http://schemas.microsoft.com/office/drawing/2014/main" id="{F0D861F5-5A71-194B-6765-D6913CCE0E91}"/>
              </a:ext>
            </a:extLst>
          </p:cNvPr>
          <p:cNvSpPr/>
          <p:nvPr/>
        </p:nvSpPr>
        <p:spPr>
          <a:xfrm>
            <a:off x="5202245" y="4908819"/>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hlinkClick r:id="rId4" action="ppaction://hlinksldjump"/>
            <a:extLst>
              <a:ext uri="{FF2B5EF4-FFF2-40B4-BE49-F238E27FC236}">
                <a16:creationId xmlns:a16="http://schemas.microsoft.com/office/drawing/2014/main" id="{D98CAC74-D6E5-92CC-3C4C-FBEF05E7BB0C}"/>
              </a:ext>
            </a:extLst>
          </p:cNvPr>
          <p:cNvSpPr/>
          <p:nvPr/>
        </p:nvSpPr>
        <p:spPr>
          <a:xfrm rot="4345193">
            <a:off x="5278523" y="5015935"/>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hlinkClick r:id="rId4" action="ppaction://hlinksldjump"/>
            <a:extLst>
              <a:ext uri="{FF2B5EF4-FFF2-40B4-BE49-F238E27FC236}">
                <a16:creationId xmlns:a16="http://schemas.microsoft.com/office/drawing/2014/main" id="{C87FE5D6-3A06-B4AB-6F9A-F175B24CD1F9}"/>
              </a:ext>
            </a:extLst>
          </p:cNvPr>
          <p:cNvSpPr/>
          <p:nvPr/>
        </p:nvSpPr>
        <p:spPr>
          <a:xfrm rot="20937315">
            <a:off x="5421703" y="5043946"/>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B955622C-D958-6973-0B53-6BCE9A74BE53}"/>
              </a:ext>
            </a:extLst>
          </p:cNvPr>
          <p:cNvSpPr/>
          <p:nvPr/>
        </p:nvSpPr>
        <p:spPr>
          <a:xfrm rot="16200000">
            <a:off x="5965700" y="5435702"/>
            <a:ext cx="1261153" cy="2217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3EC8796-9764-F0A6-DE35-BAC7B97E578A}"/>
              </a:ext>
            </a:extLst>
          </p:cNvPr>
          <p:cNvSpPr/>
          <p:nvPr/>
        </p:nvSpPr>
        <p:spPr>
          <a:xfrm rot="16200000">
            <a:off x="1662334" y="4305715"/>
            <a:ext cx="1394686" cy="25676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D557CB8E-2BDC-3D7C-6569-DF56E089A8A8}"/>
              </a:ext>
            </a:extLst>
          </p:cNvPr>
          <p:cNvSpPr/>
          <p:nvPr/>
        </p:nvSpPr>
        <p:spPr>
          <a:xfrm rot="10800000">
            <a:off x="8531808" y="250512"/>
            <a:ext cx="2371115" cy="18708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5160BD4A-BD98-3425-08ED-04F15535673F}"/>
              </a:ext>
            </a:extLst>
          </p:cNvPr>
          <p:cNvSpPr/>
          <p:nvPr/>
        </p:nvSpPr>
        <p:spPr>
          <a:xfrm>
            <a:off x="48723" y="1459386"/>
            <a:ext cx="1219525" cy="1007856"/>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blast">
            <a:extLst>
              <a:ext uri="{FF2B5EF4-FFF2-40B4-BE49-F238E27FC236}">
                <a16:creationId xmlns:a16="http://schemas.microsoft.com/office/drawing/2014/main" id="{A3D30F3C-2520-B4F7-9CCB-3E4FB48BD355}"/>
              </a:ext>
            </a:extLst>
          </p:cNvPr>
          <p:cNvSpPr/>
          <p:nvPr/>
        </p:nvSpPr>
        <p:spPr>
          <a:xfrm>
            <a:off x="3184090" y="3040000"/>
            <a:ext cx="443874" cy="435435"/>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64">
            <a:extLst>
              <a:ext uri="{FF2B5EF4-FFF2-40B4-BE49-F238E27FC236}">
                <a16:creationId xmlns:a16="http://schemas.microsoft.com/office/drawing/2014/main" id="{A7065DF2-8721-3B61-FFEC-983DA8E11DB7}"/>
              </a:ext>
            </a:extLst>
          </p:cNvPr>
          <p:cNvGrpSpPr/>
          <p:nvPr/>
        </p:nvGrpSpPr>
        <p:grpSpPr>
          <a:xfrm rot="5400000">
            <a:off x="10012701" y="1223893"/>
            <a:ext cx="3649895" cy="1791748"/>
            <a:chOff x="1329447" y="975198"/>
            <a:chExt cx="9533106" cy="4839508"/>
          </a:xfrm>
        </p:grpSpPr>
        <p:sp>
          <p:nvSpPr>
            <p:cNvPr id="66" name="Rectangle 65">
              <a:extLst>
                <a:ext uri="{FF2B5EF4-FFF2-40B4-BE49-F238E27FC236}">
                  <a16:creationId xmlns:a16="http://schemas.microsoft.com/office/drawing/2014/main" id="{55B93AA6-C9AA-3C50-F40F-1F0F825B0C3D}"/>
                </a:ext>
              </a:extLst>
            </p:cNvPr>
            <p:cNvSpPr/>
            <p:nvPr/>
          </p:nvSpPr>
          <p:spPr>
            <a:xfrm>
              <a:off x="1329447" y="1057881"/>
              <a:ext cx="9533106" cy="475682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41280BB2-B9B0-2FBF-0F63-8B13715D5CC5}"/>
                </a:ext>
              </a:extLst>
            </p:cNvPr>
            <p:cNvSpPr/>
            <p:nvPr/>
          </p:nvSpPr>
          <p:spPr>
            <a:xfrm>
              <a:off x="9072664" y="1478604"/>
              <a:ext cx="1287293" cy="3920247"/>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03797843-07BC-471E-8C4D-A3A5545D6DCE}"/>
                </a:ext>
              </a:extLst>
            </p:cNvPr>
            <p:cNvSpPr/>
            <p:nvPr/>
          </p:nvSpPr>
          <p:spPr>
            <a:xfrm>
              <a:off x="1679643" y="1478604"/>
              <a:ext cx="1287293" cy="2607013"/>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8CB12AE6-DE60-C43F-B9D0-588B06B39F39}"/>
                </a:ext>
              </a:extLst>
            </p:cNvPr>
            <p:cNvSpPr/>
            <p:nvPr/>
          </p:nvSpPr>
          <p:spPr>
            <a:xfrm>
              <a:off x="1679643" y="4250987"/>
              <a:ext cx="2435158" cy="11478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E117371F-90BC-862B-2FD5-3739BFA6AC99}"/>
                </a:ext>
              </a:extLst>
            </p:cNvPr>
            <p:cNvSpPr/>
            <p:nvPr/>
          </p:nvSpPr>
          <p:spPr>
            <a:xfrm>
              <a:off x="3122578" y="1478604"/>
              <a:ext cx="3657601" cy="11478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217652B9-D883-352A-B18D-818D16953E91}"/>
                </a:ext>
              </a:extLst>
            </p:cNvPr>
            <p:cNvSpPr/>
            <p:nvPr/>
          </p:nvSpPr>
          <p:spPr>
            <a:xfrm>
              <a:off x="2936131" y="2752928"/>
              <a:ext cx="1178670" cy="1332689"/>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E321B3AD-1FEA-542C-1FB5-0AFF256756F2}"/>
                </a:ext>
              </a:extLst>
            </p:cNvPr>
            <p:cNvSpPr/>
            <p:nvPr/>
          </p:nvSpPr>
          <p:spPr>
            <a:xfrm>
              <a:off x="4253417" y="2760228"/>
              <a:ext cx="4614156" cy="264592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ADC2AA31-44BF-6642-BEDC-86D44BD90E55}"/>
                </a:ext>
              </a:extLst>
            </p:cNvPr>
            <p:cNvSpPr/>
            <p:nvPr/>
          </p:nvSpPr>
          <p:spPr>
            <a:xfrm>
              <a:off x="6971490" y="1481846"/>
              <a:ext cx="1909863" cy="130026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AF018152-CFFA-EABE-50EC-147A9F753106}"/>
                </a:ext>
              </a:extLst>
            </p:cNvPr>
            <p:cNvSpPr/>
            <p:nvPr/>
          </p:nvSpPr>
          <p:spPr>
            <a:xfrm>
              <a:off x="1832043"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55673966-7654-1A2B-6D72-D72B6C2D0BB7}"/>
                </a:ext>
              </a:extLst>
            </p:cNvPr>
            <p:cNvSpPr/>
            <p:nvPr/>
          </p:nvSpPr>
          <p:spPr>
            <a:xfrm>
              <a:off x="3525466" y="5398852"/>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E33E0D6A-2D67-B612-369D-D0AFC4A2B158}"/>
                </a:ext>
              </a:extLst>
            </p:cNvPr>
            <p:cNvSpPr/>
            <p:nvPr/>
          </p:nvSpPr>
          <p:spPr>
            <a:xfrm>
              <a:off x="4464997"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33C28071-6E54-44DD-87CD-E3421258B4DA}"/>
                </a:ext>
              </a:extLst>
            </p:cNvPr>
            <p:cNvSpPr/>
            <p:nvPr/>
          </p:nvSpPr>
          <p:spPr>
            <a:xfrm>
              <a:off x="8002622" y="5398851"/>
              <a:ext cx="481521" cy="408561"/>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F28CFAD4-45C4-BAC9-2489-1011E92F124F}"/>
                </a:ext>
              </a:extLst>
            </p:cNvPr>
            <p:cNvSpPr/>
            <p:nvPr/>
          </p:nvSpPr>
          <p:spPr>
            <a:xfrm>
              <a:off x="4431759" y="2492715"/>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3D462B72-FD92-DBB7-8B84-1EF742401C87}"/>
                </a:ext>
              </a:extLst>
            </p:cNvPr>
            <p:cNvSpPr/>
            <p:nvPr/>
          </p:nvSpPr>
          <p:spPr>
            <a:xfrm>
              <a:off x="3950238" y="4709808"/>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1B66A6E8-6571-3242-4FF3-CF09E14D84DA}"/>
                </a:ext>
              </a:extLst>
            </p:cNvPr>
            <p:cNvSpPr/>
            <p:nvPr/>
          </p:nvSpPr>
          <p:spPr>
            <a:xfrm>
              <a:off x="8736248" y="321012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EFC3B455-45CB-A85E-C2C4-E00E3CB84FF3}"/>
                </a:ext>
              </a:extLst>
            </p:cNvPr>
            <p:cNvSpPr/>
            <p:nvPr/>
          </p:nvSpPr>
          <p:spPr>
            <a:xfrm>
              <a:off x="6222461" y="1043294"/>
              <a:ext cx="1563722" cy="2575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F14CEDF8-2B2E-FFCC-3C0F-4379388B49C9}"/>
                </a:ext>
              </a:extLst>
            </p:cNvPr>
            <p:cNvSpPr/>
            <p:nvPr/>
          </p:nvSpPr>
          <p:spPr>
            <a:xfrm>
              <a:off x="7541769" y="2191155"/>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EEDB64DA-27D2-D0E2-AD83-BEF7FDEB7621}"/>
                </a:ext>
              </a:extLst>
            </p:cNvPr>
            <p:cNvSpPr/>
            <p:nvPr/>
          </p:nvSpPr>
          <p:spPr>
            <a:xfrm>
              <a:off x="7418761" y="1459149"/>
              <a:ext cx="1926483" cy="89981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6F148C50-6BD3-3C92-5009-5AF0B1376F1B}"/>
                </a:ext>
              </a:extLst>
            </p:cNvPr>
            <p:cNvSpPr/>
            <p:nvPr/>
          </p:nvSpPr>
          <p:spPr>
            <a:xfrm>
              <a:off x="7660935" y="975198"/>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6D94D015-3489-05A8-EAC7-1C2CBF0E9C13}"/>
                </a:ext>
              </a:extLst>
            </p:cNvPr>
            <p:cNvSpPr/>
            <p:nvPr/>
          </p:nvSpPr>
          <p:spPr>
            <a:xfrm>
              <a:off x="7183874" y="2495143"/>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404F1CB0-EC1B-ED50-E044-6FBA3CBBDD43}"/>
                </a:ext>
              </a:extLst>
            </p:cNvPr>
            <p:cNvSpPr/>
            <p:nvPr/>
          </p:nvSpPr>
          <p:spPr>
            <a:xfrm>
              <a:off x="5681661" y="1284051"/>
              <a:ext cx="1077342"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a:extLst>
                <a:ext uri="{FF2B5EF4-FFF2-40B4-BE49-F238E27FC236}">
                  <a16:creationId xmlns:a16="http://schemas.microsoft.com/office/drawing/2014/main" id="{9705376F-D0C8-837C-E6DC-5DFADD5BD70C}"/>
                </a:ext>
              </a:extLst>
            </p:cNvPr>
            <p:cNvSpPr/>
            <p:nvPr/>
          </p:nvSpPr>
          <p:spPr>
            <a:xfrm>
              <a:off x="5127291" y="1768813"/>
              <a:ext cx="1348290" cy="8649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D73D936C-3971-C786-9410-EE00F936B37C}"/>
                </a:ext>
              </a:extLst>
            </p:cNvPr>
            <p:cNvSpPr/>
            <p:nvPr/>
          </p:nvSpPr>
          <p:spPr>
            <a:xfrm>
              <a:off x="5916557" y="2377198"/>
              <a:ext cx="671204" cy="6177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BF75FD28-DFEA-BC3C-86DB-1074A820FDBF}"/>
                </a:ext>
              </a:extLst>
            </p:cNvPr>
            <p:cNvCxnSpPr>
              <a:cxnSpLocks/>
            </p:cNvCxnSpPr>
            <p:nvPr/>
          </p:nvCxnSpPr>
          <p:spPr>
            <a:xfrm flipV="1">
              <a:off x="3924300" y="342900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90" name="Straight Connector 89">
              <a:extLst>
                <a:ext uri="{FF2B5EF4-FFF2-40B4-BE49-F238E27FC236}">
                  <a16:creationId xmlns:a16="http://schemas.microsoft.com/office/drawing/2014/main" id="{51324269-B377-CBBF-46FD-D501C81B8B4D}"/>
                </a:ext>
              </a:extLst>
            </p:cNvPr>
            <p:cNvCxnSpPr>
              <a:cxnSpLocks/>
            </p:cNvCxnSpPr>
            <p:nvPr/>
          </p:nvCxnSpPr>
          <p:spPr>
            <a:xfrm>
              <a:off x="4107220" y="3427213"/>
              <a:ext cx="53300" cy="161807"/>
            </a:xfrm>
            <a:prstGeom prst="line">
              <a:avLst/>
            </a:prstGeom>
          </p:spPr>
          <p:style>
            <a:lnRef idx="2">
              <a:schemeClr val="accent1"/>
            </a:lnRef>
            <a:fillRef idx="0">
              <a:schemeClr val="accent1"/>
            </a:fillRef>
            <a:effectRef idx="1">
              <a:schemeClr val="accent1"/>
            </a:effectRef>
            <a:fontRef idx="minor">
              <a:schemeClr val="tx1"/>
            </a:fontRef>
          </p:style>
        </p:cxnSp>
        <p:grpSp>
          <p:nvGrpSpPr>
            <p:cNvPr id="91" name="Group 90">
              <a:extLst>
                <a:ext uri="{FF2B5EF4-FFF2-40B4-BE49-F238E27FC236}">
                  <a16:creationId xmlns:a16="http://schemas.microsoft.com/office/drawing/2014/main" id="{EB4673E7-04E9-6EE4-374A-ED8547111DDC}"/>
                </a:ext>
              </a:extLst>
            </p:cNvPr>
            <p:cNvGrpSpPr/>
            <p:nvPr/>
          </p:nvGrpSpPr>
          <p:grpSpPr>
            <a:xfrm>
              <a:off x="3922415" y="3234447"/>
              <a:ext cx="547986" cy="408561"/>
              <a:chOff x="3922415" y="3234447"/>
              <a:chExt cx="547986" cy="408561"/>
            </a:xfrm>
          </p:grpSpPr>
          <p:sp>
            <p:nvSpPr>
              <p:cNvPr id="92" name="Rectangle 91">
                <a:extLst>
                  <a:ext uri="{FF2B5EF4-FFF2-40B4-BE49-F238E27FC236}">
                    <a16:creationId xmlns:a16="http://schemas.microsoft.com/office/drawing/2014/main" id="{E728C955-8D55-6784-B11D-AF34899FE9D0}"/>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F2A16773-C50F-5535-59AC-459B9F2865B7}"/>
                  </a:ext>
                </a:extLst>
              </p:cNvPr>
              <p:cNvCxnSpPr>
                <a:cxnSpLocks/>
                <a:stCxn id="92"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C7F8D928-B15B-D531-5E6B-2029D81FE274}"/>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1205B32B-E4B2-A444-7015-72B2C5E76478}"/>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9933537F-BA40-A797-4CDD-BDFA94E9B204}"/>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B29AF3AB-4040-7BD0-1FA3-5B5BEF5B909E}"/>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8C7F2AE7-0A5D-D5C3-DE2F-7F5AE865448B}"/>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99" name="Rectangle 98">
                <a:extLst>
                  <a:ext uri="{FF2B5EF4-FFF2-40B4-BE49-F238E27FC236}">
                    <a16:creationId xmlns:a16="http://schemas.microsoft.com/office/drawing/2014/main" id="{D737F872-D7AC-5019-C72C-9927AEE279DB}"/>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938F2974-A7B2-76EC-FFB9-683327B5270B}"/>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69F418B1-CA71-A7C6-A483-AD219ED8EE34}"/>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03" name="Rectangle 102">
            <a:hlinkClick r:id="rId5" action="ppaction://hlinksldjump"/>
            <a:extLst>
              <a:ext uri="{FF2B5EF4-FFF2-40B4-BE49-F238E27FC236}">
                <a16:creationId xmlns:a16="http://schemas.microsoft.com/office/drawing/2014/main" id="{F27770BD-935D-FDF8-B0C5-7751DB0FCB57}"/>
              </a:ext>
            </a:extLst>
          </p:cNvPr>
          <p:cNvSpPr/>
          <p:nvPr/>
        </p:nvSpPr>
        <p:spPr>
          <a:xfrm rot="1617053">
            <a:off x="6377571" y="5325073"/>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hlinkClick r:id="rId5" action="ppaction://hlinksldjump"/>
            <a:extLst>
              <a:ext uri="{FF2B5EF4-FFF2-40B4-BE49-F238E27FC236}">
                <a16:creationId xmlns:a16="http://schemas.microsoft.com/office/drawing/2014/main" id="{B72DC8FD-27D6-EF2F-D8CF-55CE1FC67420}"/>
              </a:ext>
            </a:extLst>
          </p:cNvPr>
          <p:cNvCxnSpPr>
            <a:cxnSpLocks/>
            <a:stCxn id="103" idx="3"/>
          </p:cNvCxnSpPr>
          <p:nvPr/>
        </p:nvCxnSpPr>
        <p:spPr>
          <a:xfrm flipH="1">
            <a:off x="6582137" y="5638473"/>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5" name="Straight Connector 104">
            <a:hlinkClick r:id="rId5" action="ppaction://hlinksldjump"/>
            <a:extLst>
              <a:ext uri="{FF2B5EF4-FFF2-40B4-BE49-F238E27FC236}">
                <a16:creationId xmlns:a16="http://schemas.microsoft.com/office/drawing/2014/main" id="{8E3AC81D-4305-C952-78DD-08CBEFA99D46}"/>
              </a:ext>
            </a:extLst>
          </p:cNvPr>
          <p:cNvCxnSpPr>
            <a:cxnSpLocks/>
          </p:cNvCxnSpPr>
          <p:nvPr/>
        </p:nvCxnSpPr>
        <p:spPr>
          <a:xfrm flipV="1">
            <a:off x="6349747" y="5526352"/>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Straight Connector 105">
            <a:hlinkClick r:id="rId5" action="ppaction://hlinksldjump"/>
            <a:extLst>
              <a:ext uri="{FF2B5EF4-FFF2-40B4-BE49-F238E27FC236}">
                <a16:creationId xmlns:a16="http://schemas.microsoft.com/office/drawing/2014/main" id="{2E13854B-1196-589B-AAB3-1D52508EF345}"/>
              </a:ext>
            </a:extLst>
          </p:cNvPr>
          <p:cNvCxnSpPr>
            <a:cxnSpLocks/>
          </p:cNvCxnSpPr>
          <p:nvPr/>
        </p:nvCxnSpPr>
        <p:spPr>
          <a:xfrm>
            <a:off x="6532667" y="5524565"/>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7" name="Straight Connector 106">
            <a:hlinkClick r:id="rId5" action="ppaction://hlinksldjump"/>
            <a:extLst>
              <a:ext uri="{FF2B5EF4-FFF2-40B4-BE49-F238E27FC236}">
                <a16:creationId xmlns:a16="http://schemas.microsoft.com/office/drawing/2014/main" id="{6C36764E-E5DF-7D65-B8F7-98505C69282B}"/>
              </a:ext>
            </a:extLst>
          </p:cNvPr>
          <p:cNvCxnSpPr>
            <a:cxnSpLocks/>
          </p:cNvCxnSpPr>
          <p:nvPr/>
        </p:nvCxnSpPr>
        <p:spPr>
          <a:xfrm flipH="1">
            <a:off x="6646926" y="550237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Straight Connector 107">
            <a:hlinkClick r:id="rId5" action="ppaction://hlinksldjump"/>
            <a:extLst>
              <a:ext uri="{FF2B5EF4-FFF2-40B4-BE49-F238E27FC236}">
                <a16:creationId xmlns:a16="http://schemas.microsoft.com/office/drawing/2014/main" id="{DF23E271-E5FA-873E-8CB8-F049CD140B53}"/>
              </a:ext>
            </a:extLst>
          </p:cNvPr>
          <p:cNvCxnSpPr>
            <a:cxnSpLocks/>
          </p:cNvCxnSpPr>
          <p:nvPr/>
        </p:nvCxnSpPr>
        <p:spPr>
          <a:xfrm flipV="1">
            <a:off x="6414536" y="539025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09" name="Straight Connector 108">
            <a:hlinkClick r:id="rId5" action="ppaction://hlinksldjump"/>
            <a:extLst>
              <a:ext uri="{FF2B5EF4-FFF2-40B4-BE49-F238E27FC236}">
                <a16:creationId xmlns:a16="http://schemas.microsoft.com/office/drawing/2014/main" id="{79A994B8-91B0-BC4A-1842-4254EF953B80}"/>
              </a:ext>
            </a:extLst>
          </p:cNvPr>
          <p:cNvCxnSpPr>
            <a:cxnSpLocks/>
          </p:cNvCxnSpPr>
          <p:nvPr/>
        </p:nvCxnSpPr>
        <p:spPr>
          <a:xfrm>
            <a:off x="6597456" y="5388469"/>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110" name="Rectangle 109">
            <a:hlinkClick r:id="rId5" action="ppaction://hlinksldjump"/>
            <a:extLst>
              <a:ext uri="{FF2B5EF4-FFF2-40B4-BE49-F238E27FC236}">
                <a16:creationId xmlns:a16="http://schemas.microsoft.com/office/drawing/2014/main" id="{EFF72991-0645-5E6B-755B-47790A91F518}"/>
              </a:ext>
            </a:extLst>
          </p:cNvPr>
          <p:cNvSpPr/>
          <p:nvPr/>
        </p:nvSpPr>
        <p:spPr>
          <a:xfrm>
            <a:off x="6407991" y="5404314"/>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hlinkClick r:id="rId5" action="ppaction://hlinksldjump"/>
            <a:extLst>
              <a:ext uri="{FF2B5EF4-FFF2-40B4-BE49-F238E27FC236}">
                <a16:creationId xmlns:a16="http://schemas.microsoft.com/office/drawing/2014/main" id="{9410CDC6-6469-0406-A494-15270DE6A8B2}"/>
              </a:ext>
            </a:extLst>
          </p:cNvPr>
          <p:cNvSpPr/>
          <p:nvPr/>
        </p:nvSpPr>
        <p:spPr>
          <a:xfrm rot="4345193">
            <a:off x="6484269" y="5511430"/>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hlinkClick r:id="rId5" action="ppaction://hlinksldjump"/>
            <a:extLst>
              <a:ext uri="{FF2B5EF4-FFF2-40B4-BE49-F238E27FC236}">
                <a16:creationId xmlns:a16="http://schemas.microsoft.com/office/drawing/2014/main" id="{5D01E796-6ACC-D8FA-6CB1-819681A1A733}"/>
              </a:ext>
            </a:extLst>
          </p:cNvPr>
          <p:cNvSpPr/>
          <p:nvPr/>
        </p:nvSpPr>
        <p:spPr>
          <a:xfrm rot="20937315">
            <a:off x="6627449" y="5539441"/>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64C6A43D-5E15-C187-F171-FC9909834B8E}"/>
              </a:ext>
            </a:extLst>
          </p:cNvPr>
          <p:cNvSpPr/>
          <p:nvPr/>
        </p:nvSpPr>
        <p:spPr>
          <a:xfrm>
            <a:off x="9582282" y="956660"/>
            <a:ext cx="226130" cy="22613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80AA5C9-16CE-88BE-EBDA-F574F569BA99}"/>
              </a:ext>
            </a:extLst>
          </p:cNvPr>
          <p:cNvSpPr txBox="1"/>
          <p:nvPr/>
        </p:nvSpPr>
        <p:spPr>
          <a:xfrm>
            <a:off x="-31412" y="-25738"/>
            <a:ext cx="2110902" cy="369332"/>
          </a:xfrm>
          <a:prstGeom prst="rect">
            <a:avLst/>
          </a:prstGeom>
          <a:noFill/>
        </p:spPr>
        <p:txBody>
          <a:bodyPr wrap="square" rtlCol="0">
            <a:spAutoFit/>
          </a:bodyPr>
          <a:lstStyle/>
          <a:p>
            <a:r>
              <a:rPr lang="en-US"/>
              <a:t>Hallways</a:t>
            </a:r>
          </a:p>
        </p:txBody>
      </p:sp>
      <p:sp>
        <p:nvSpPr>
          <p:cNvPr id="3" name="Rectangle 2">
            <a:extLst>
              <a:ext uri="{FF2B5EF4-FFF2-40B4-BE49-F238E27FC236}">
                <a16:creationId xmlns:a16="http://schemas.microsoft.com/office/drawing/2014/main" id="{8D76A621-BD21-4004-A538-FE3A3E109842}"/>
              </a:ext>
            </a:extLst>
          </p:cNvPr>
          <p:cNvSpPr/>
          <p:nvPr/>
        </p:nvSpPr>
        <p:spPr>
          <a:xfrm>
            <a:off x="2232594" y="2274680"/>
            <a:ext cx="6340309" cy="22066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D5C1657-CD2E-B761-4371-46E4987E3BA7}"/>
              </a:ext>
            </a:extLst>
          </p:cNvPr>
          <p:cNvSpPr/>
          <p:nvPr/>
        </p:nvSpPr>
        <p:spPr>
          <a:xfrm rot="5400000">
            <a:off x="10726818" y="1206674"/>
            <a:ext cx="159128" cy="39582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9D2D295A-1CDF-2459-CC5D-0D13BAB7C1D2}"/>
              </a:ext>
            </a:extLst>
          </p:cNvPr>
          <p:cNvSpPr txBox="1"/>
          <p:nvPr/>
        </p:nvSpPr>
        <p:spPr>
          <a:xfrm>
            <a:off x="4886000" y="289338"/>
            <a:ext cx="3778898" cy="646331"/>
          </a:xfrm>
          <a:prstGeom prst="rect">
            <a:avLst/>
          </a:prstGeom>
          <a:noFill/>
        </p:spPr>
        <p:txBody>
          <a:bodyPr wrap="square" rtlCol="0">
            <a:spAutoFit/>
          </a:bodyPr>
          <a:lstStyle/>
          <a:p>
            <a:r>
              <a:rPr lang="en-US" sz="1200"/>
              <a:t>The body of a security officer in an armored, bullet-riddled space suit, right in front of a completely destroyed glass wall.</a:t>
            </a:r>
          </a:p>
        </p:txBody>
      </p:sp>
      <p:cxnSp>
        <p:nvCxnSpPr>
          <p:cNvPr id="26" name="Connector: Elbow 25">
            <a:extLst>
              <a:ext uri="{FF2B5EF4-FFF2-40B4-BE49-F238E27FC236}">
                <a16:creationId xmlns:a16="http://schemas.microsoft.com/office/drawing/2014/main" id="{575FA065-0878-1510-4DA3-011573C8135F}"/>
              </a:ext>
            </a:extLst>
          </p:cNvPr>
          <p:cNvCxnSpPr>
            <a:cxnSpLocks/>
            <a:stCxn id="20" idx="2"/>
          </p:cNvCxnSpPr>
          <p:nvPr/>
        </p:nvCxnSpPr>
        <p:spPr>
          <a:xfrm rot="16200000" flipH="1">
            <a:off x="8064280" y="-353163"/>
            <a:ext cx="133788" cy="2711451"/>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58" name="Engie Sign">
            <a:extLst>
              <a:ext uri="{FF2B5EF4-FFF2-40B4-BE49-F238E27FC236}">
                <a16:creationId xmlns:a16="http://schemas.microsoft.com/office/drawing/2014/main" id="{9C87C48E-337A-B1AD-C32A-D4FC0F061277}"/>
              </a:ext>
            </a:extLst>
          </p:cNvPr>
          <p:cNvSpPr/>
          <p:nvPr/>
        </p:nvSpPr>
        <p:spPr>
          <a:xfrm>
            <a:off x="1238382" y="3509360"/>
            <a:ext cx="226130" cy="22613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Med Sign">
            <a:extLst>
              <a:ext uri="{FF2B5EF4-FFF2-40B4-BE49-F238E27FC236}">
                <a16:creationId xmlns:a16="http://schemas.microsoft.com/office/drawing/2014/main" id="{4166AADE-D2FD-C939-4D39-904527DD75E7}"/>
              </a:ext>
            </a:extLst>
          </p:cNvPr>
          <p:cNvSpPr/>
          <p:nvPr/>
        </p:nvSpPr>
        <p:spPr>
          <a:xfrm>
            <a:off x="6486278" y="5759108"/>
            <a:ext cx="226130" cy="22613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Bridge Sign">
            <a:extLst>
              <a:ext uri="{FF2B5EF4-FFF2-40B4-BE49-F238E27FC236}">
                <a16:creationId xmlns:a16="http://schemas.microsoft.com/office/drawing/2014/main" id="{D7CD6268-EC7C-D5B7-4A30-CA0D0181CFFA}"/>
              </a:ext>
            </a:extLst>
          </p:cNvPr>
          <p:cNvSpPr/>
          <p:nvPr/>
        </p:nvSpPr>
        <p:spPr>
          <a:xfrm>
            <a:off x="2257055" y="2663162"/>
            <a:ext cx="226130" cy="22613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Vault Sign">
            <a:extLst>
              <a:ext uri="{FF2B5EF4-FFF2-40B4-BE49-F238E27FC236}">
                <a16:creationId xmlns:a16="http://schemas.microsoft.com/office/drawing/2014/main" id="{A53AE588-2ABA-D418-0679-9DEFAFD9EB61}"/>
              </a:ext>
            </a:extLst>
          </p:cNvPr>
          <p:cNvSpPr/>
          <p:nvPr/>
        </p:nvSpPr>
        <p:spPr>
          <a:xfrm>
            <a:off x="4886000" y="4912076"/>
            <a:ext cx="226130" cy="226130"/>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78D41A83-AF64-CA2F-37AB-A18C99F5F13F}"/>
              </a:ext>
            </a:extLst>
          </p:cNvPr>
          <p:cNvSpPr txBox="1"/>
          <p:nvPr/>
        </p:nvSpPr>
        <p:spPr>
          <a:xfrm>
            <a:off x="2271051" y="1736645"/>
            <a:ext cx="3778898" cy="276999"/>
          </a:xfrm>
          <a:prstGeom prst="rect">
            <a:avLst/>
          </a:prstGeom>
          <a:noFill/>
        </p:spPr>
        <p:txBody>
          <a:bodyPr wrap="square" rtlCol="0">
            <a:spAutoFit/>
          </a:bodyPr>
          <a:lstStyle/>
          <a:p>
            <a:r>
              <a:rPr lang="en-US" sz="1200"/>
              <a:t>A sign on the wall that reads: “BRIDGE”.</a:t>
            </a:r>
          </a:p>
        </p:txBody>
      </p:sp>
      <p:sp>
        <p:nvSpPr>
          <p:cNvPr id="63" name="TextBox 62">
            <a:extLst>
              <a:ext uri="{FF2B5EF4-FFF2-40B4-BE49-F238E27FC236}">
                <a16:creationId xmlns:a16="http://schemas.microsoft.com/office/drawing/2014/main" id="{6671ED9E-3601-7257-7677-5B386F6509F9}"/>
              </a:ext>
            </a:extLst>
          </p:cNvPr>
          <p:cNvSpPr txBox="1"/>
          <p:nvPr/>
        </p:nvSpPr>
        <p:spPr>
          <a:xfrm>
            <a:off x="7167305" y="5318929"/>
            <a:ext cx="3778898" cy="276999"/>
          </a:xfrm>
          <a:prstGeom prst="rect">
            <a:avLst/>
          </a:prstGeom>
          <a:noFill/>
        </p:spPr>
        <p:txBody>
          <a:bodyPr wrap="square" rtlCol="0">
            <a:spAutoFit/>
          </a:bodyPr>
          <a:lstStyle/>
          <a:p>
            <a:r>
              <a:rPr lang="en-US" sz="1200">
                <a:solidFill>
                  <a:schemeClr val="bg1"/>
                </a:solidFill>
              </a:rPr>
              <a:t>A sign on the wall that reads: “MEDICAL”.</a:t>
            </a:r>
          </a:p>
        </p:txBody>
      </p:sp>
      <p:sp>
        <p:nvSpPr>
          <p:cNvPr id="64" name="TextBox 63">
            <a:extLst>
              <a:ext uri="{FF2B5EF4-FFF2-40B4-BE49-F238E27FC236}">
                <a16:creationId xmlns:a16="http://schemas.microsoft.com/office/drawing/2014/main" id="{0F21EF10-4B65-0BB3-E95A-CD3651A9C836}"/>
              </a:ext>
            </a:extLst>
          </p:cNvPr>
          <p:cNvSpPr txBox="1"/>
          <p:nvPr/>
        </p:nvSpPr>
        <p:spPr>
          <a:xfrm>
            <a:off x="2706500" y="6291041"/>
            <a:ext cx="3778898" cy="276999"/>
          </a:xfrm>
          <a:prstGeom prst="rect">
            <a:avLst/>
          </a:prstGeom>
          <a:noFill/>
        </p:spPr>
        <p:txBody>
          <a:bodyPr wrap="square" rtlCol="0">
            <a:spAutoFit/>
          </a:bodyPr>
          <a:lstStyle/>
          <a:p>
            <a:r>
              <a:rPr lang="en-US" sz="1200"/>
              <a:t>A sign on the wall that reads: “VAULT”.</a:t>
            </a:r>
          </a:p>
        </p:txBody>
      </p:sp>
      <p:sp>
        <p:nvSpPr>
          <p:cNvPr id="114" name="TextBox 113">
            <a:extLst>
              <a:ext uri="{FF2B5EF4-FFF2-40B4-BE49-F238E27FC236}">
                <a16:creationId xmlns:a16="http://schemas.microsoft.com/office/drawing/2014/main" id="{FDA62D4B-0757-8BC5-80E1-019F5B7884DD}"/>
              </a:ext>
            </a:extLst>
          </p:cNvPr>
          <p:cNvSpPr txBox="1"/>
          <p:nvPr/>
        </p:nvSpPr>
        <p:spPr>
          <a:xfrm>
            <a:off x="201842" y="6232045"/>
            <a:ext cx="2318521" cy="461665"/>
          </a:xfrm>
          <a:prstGeom prst="rect">
            <a:avLst/>
          </a:prstGeom>
          <a:noFill/>
        </p:spPr>
        <p:txBody>
          <a:bodyPr wrap="square" rtlCol="0">
            <a:spAutoFit/>
          </a:bodyPr>
          <a:lstStyle/>
          <a:p>
            <a:r>
              <a:rPr lang="en-US" sz="1200"/>
              <a:t>A sign on the wall that reads: “ENGINEERING”.</a:t>
            </a:r>
          </a:p>
        </p:txBody>
      </p:sp>
      <p:cxnSp>
        <p:nvCxnSpPr>
          <p:cNvPr id="116" name="Connector: Elbow 115">
            <a:extLst>
              <a:ext uri="{FF2B5EF4-FFF2-40B4-BE49-F238E27FC236}">
                <a16:creationId xmlns:a16="http://schemas.microsoft.com/office/drawing/2014/main" id="{2AAB2BC1-D74E-57C4-7D43-BA72C08A469D}"/>
              </a:ext>
            </a:extLst>
          </p:cNvPr>
          <p:cNvCxnSpPr>
            <a:cxnSpLocks/>
            <a:stCxn id="62" idx="2"/>
          </p:cNvCxnSpPr>
          <p:nvPr/>
        </p:nvCxnSpPr>
        <p:spPr>
          <a:xfrm rot="5400000">
            <a:off x="2981954" y="1585562"/>
            <a:ext cx="750465" cy="1606628"/>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120" name="Connector: Elbow 119">
            <a:extLst>
              <a:ext uri="{FF2B5EF4-FFF2-40B4-BE49-F238E27FC236}">
                <a16:creationId xmlns:a16="http://schemas.microsoft.com/office/drawing/2014/main" id="{D78CCB99-1AF9-BCAC-1347-30B2FC7DFF1A}"/>
              </a:ext>
            </a:extLst>
          </p:cNvPr>
          <p:cNvCxnSpPr>
            <a:cxnSpLocks/>
          </p:cNvCxnSpPr>
          <p:nvPr/>
        </p:nvCxnSpPr>
        <p:spPr>
          <a:xfrm rot="5400000">
            <a:off x="-163996" y="4810462"/>
            <a:ext cx="2544696" cy="168623"/>
          </a:xfrm>
          <a:prstGeom prst="bentConnector3">
            <a:avLst>
              <a:gd name="adj1" fmla="val 404"/>
            </a:avLst>
          </a:prstGeom>
          <a:ln>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127" name="Connector: Elbow 126">
            <a:extLst>
              <a:ext uri="{FF2B5EF4-FFF2-40B4-BE49-F238E27FC236}">
                <a16:creationId xmlns:a16="http://schemas.microsoft.com/office/drawing/2014/main" id="{5C75C507-E1BD-BE15-362A-71612DA1665F}"/>
              </a:ext>
            </a:extLst>
          </p:cNvPr>
          <p:cNvCxnSpPr>
            <a:cxnSpLocks/>
            <a:stCxn id="64" idx="0"/>
          </p:cNvCxnSpPr>
          <p:nvPr/>
        </p:nvCxnSpPr>
        <p:spPr>
          <a:xfrm rot="5400000" flipH="1" flipV="1">
            <a:off x="4067900" y="5543100"/>
            <a:ext cx="1275991" cy="219892"/>
          </a:xfrm>
          <a:prstGeom prst="bentConnector3">
            <a:avLst>
              <a:gd name="adj1" fmla="val 99268"/>
            </a:avLst>
          </a:prstGeom>
          <a:ln>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131" name="Connector: Elbow 130">
            <a:extLst>
              <a:ext uri="{FF2B5EF4-FFF2-40B4-BE49-F238E27FC236}">
                <a16:creationId xmlns:a16="http://schemas.microsoft.com/office/drawing/2014/main" id="{9D94E27A-4C1D-A137-6DF1-F2BC6658EE50}"/>
              </a:ext>
            </a:extLst>
          </p:cNvPr>
          <p:cNvCxnSpPr>
            <a:endCxn id="59" idx="6"/>
          </p:cNvCxnSpPr>
          <p:nvPr/>
        </p:nvCxnSpPr>
        <p:spPr>
          <a:xfrm rot="10800000" flipV="1">
            <a:off x="6712408" y="5619273"/>
            <a:ext cx="2283138" cy="252899"/>
          </a:xfrm>
          <a:prstGeom prst="bentConnector3">
            <a:avLst>
              <a:gd name="adj1" fmla="val -484"/>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135" name="Rectangle 134">
            <a:hlinkClick r:id="rId6" action="ppaction://hlinksldjump"/>
            <a:extLst>
              <a:ext uri="{FF2B5EF4-FFF2-40B4-BE49-F238E27FC236}">
                <a16:creationId xmlns:a16="http://schemas.microsoft.com/office/drawing/2014/main" id="{7521CEA9-44E8-C1CA-1B3A-09D46F052BE9}"/>
              </a:ext>
            </a:extLst>
          </p:cNvPr>
          <p:cNvSpPr/>
          <p:nvPr/>
        </p:nvSpPr>
        <p:spPr>
          <a:xfrm rot="10800000">
            <a:off x="1268245" y="1723333"/>
            <a:ext cx="201871" cy="493039"/>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3812C17-DE95-CBF2-DA4D-26D56852C620}"/>
              </a:ext>
            </a:extLst>
          </p:cNvPr>
          <p:cNvSpPr/>
          <p:nvPr/>
        </p:nvSpPr>
        <p:spPr>
          <a:xfrm>
            <a:off x="1219820" y="1651963"/>
            <a:ext cx="309835" cy="646103"/>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TextBox 135">
            <a:extLst>
              <a:ext uri="{FF2B5EF4-FFF2-40B4-BE49-F238E27FC236}">
                <a16:creationId xmlns:a16="http://schemas.microsoft.com/office/drawing/2014/main" id="{3E3205AC-C3AB-1E56-DD2B-07816EAD8948}"/>
              </a:ext>
            </a:extLst>
          </p:cNvPr>
          <p:cNvSpPr txBox="1"/>
          <p:nvPr/>
        </p:nvSpPr>
        <p:spPr>
          <a:xfrm>
            <a:off x="3685714" y="3388619"/>
            <a:ext cx="3798551" cy="461665"/>
          </a:xfrm>
          <a:prstGeom prst="rect">
            <a:avLst/>
          </a:prstGeom>
          <a:noFill/>
        </p:spPr>
        <p:txBody>
          <a:bodyPr wrap="square" rtlCol="0">
            <a:spAutoFit/>
          </a:bodyPr>
          <a:lstStyle/>
          <a:p>
            <a:r>
              <a:rPr lang="en-US" sz="1200">
                <a:solidFill>
                  <a:schemeClr val="bg1"/>
                </a:solidFill>
              </a:rPr>
              <a:t>These blast doors look nearly impenetrable.  You’ll have to find another way in.</a:t>
            </a:r>
          </a:p>
        </p:txBody>
      </p:sp>
      <p:cxnSp>
        <p:nvCxnSpPr>
          <p:cNvPr id="138" name="Connector: Elbow 137">
            <a:extLst>
              <a:ext uri="{FF2B5EF4-FFF2-40B4-BE49-F238E27FC236}">
                <a16:creationId xmlns:a16="http://schemas.microsoft.com/office/drawing/2014/main" id="{CBC4769B-2402-06D7-94DA-4ADA2D295675}"/>
              </a:ext>
            </a:extLst>
          </p:cNvPr>
          <p:cNvCxnSpPr/>
          <p:nvPr/>
        </p:nvCxnSpPr>
        <p:spPr>
          <a:xfrm rot="10800000">
            <a:off x="3685714" y="3227525"/>
            <a:ext cx="1755466" cy="181103"/>
          </a:xfrm>
          <a:prstGeom prst="bentConnector3">
            <a:avLst>
              <a:gd name="adj1" fmla="val -461"/>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141" name="TextBox 140">
            <a:extLst>
              <a:ext uri="{FF2B5EF4-FFF2-40B4-BE49-F238E27FC236}">
                <a16:creationId xmlns:a16="http://schemas.microsoft.com/office/drawing/2014/main" id="{823236E2-35B6-059C-E71F-54DF0381C03A}"/>
              </a:ext>
            </a:extLst>
          </p:cNvPr>
          <p:cNvSpPr txBox="1"/>
          <p:nvPr/>
        </p:nvSpPr>
        <p:spPr>
          <a:xfrm>
            <a:off x="782671" y="363536"/>
            <a:ext cx="4011661" cy="646331"/>
          </a:xfrm>
          <a:prstGeom prst="rect">
            <a:avLst/>
          </a:prstGeom>
          <a:noFill/>
        </p:spPr>
        <p:txBody>
          <a:bodyPr wrap="square" rtlCol="0">
            <a:spAutoFit/>
          </a:bodyPr>
          <a:lstStyle/>
          <a:p>
            <a:r>
              <a:rPr lang="en-US" sz="1200"/>
              <a:t>There are hastily affixed metal barricades here.  You’ll need some tools to get through.</a:t>
            </a:r>
          </a:p>
          <a:p>
            <a:r>
              <a:rPr lang="en-US" sz="1200" u="sng"/>
              <a:t>Click here to cut.</a:t>
            </a:r>
            <a:r>
              <a:rPr lang="en-US" sz="1200"/>
              <a:t>  (REQUIRED: PLASMA CUTTER)</a:t>
            </a:r>
          </a:p>
        </p:txBody>
      </p:sp>
      <p:cxnSp>
        <p:nvCxnSpPr>
          <p:cNvPr id="148" name="Connector: Elbow 147">
            <a:extLst>
              <a:ext uri="{FF2B5EF4-FFF2-40B4-BE49-F238E27FC236}">
                <a16:creationId xmlns:a16="http://schemas.microsoft.com/office/drawing/2014/main" id="{6D85EDEA-704C-86A6-E6CA-DED142AFF7FF}"/>
              </a:ext>
            </a:extLst>
          </p:cNvPr>
          <p:cNvCxnSpPr>
            <a:cxnSpLocks/>
          </p:cNvCxnSpPr>
          <p:nvPr/>
        </p:nvCxnSpPr>
        <p:spPr>
          <a:xfrm rot="5400000">
            <a:off x="1318161" y="1322922"/>
            <a:ext cx="835543" cy="328613"/>
          </a:xfrm>
          <a:prstGeom prst="bentConnector3">
            <a:avLst>
              <a:gd name="adj1" fmla="val 99019"/>
            </a:avLst>
          </a:prstGeom>
          <a:ln>
            <a:solidFill>
              <a:srgbClr val="C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0793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3"/>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500"/>
                                        <p:tgtEl>
                                          <p:spTgt spid="26"/>
                                        </p:tgtEl>
                                      </p:cBhvr>
                                    </p:animEffect>
                                  </p:childTnLst>
                                </p:cTn>
                              </p:par>
                            </p:childTnLst>
                          </p:cTn>
                        </p:par>
                      </p:childTnLst>
                    </p:cTn>
                  </p:par>
                </p:childTnLst>
              </p:cTn>
              <p:nextCondLst>
                <p:cond evt="onClick" delay="0">
                  <p:tgtEl>
                    <p:spTgt spid="113"/>
                  </p:tgtEl>
                </p:cond>
              </p:nextCondLst>
            </p:seq>
            <p:seq concurrent="1" nextAc="seek">
              <p:cTn id="11" restart="whenNotActive" fill="hold" evtFilter="cancelBubble" nodeType="interactiveSeq">
                <p:stCondLst>
                  <p:cond evt="onClick" delay="0">
                    <p:tgtEl>
                      <p:spTgt spid="60"/>
                    </p:tgtEl>
                  </p:cond>
                </p:stCondLst>
                <p:endSync evt="end" delay="0">
                  <p:rtn val="all"/>
                </p:endSync>
                <p:childTnLst>
                  <p:par>
                    <p:cTn id="12" fill="hold">
                      <p:stCondLst>
                        <p:cond delay="0"/>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2"/>
                                        </p:tgtEl>
                                        <p:attrNameLst>
                                          <p:attrName>style.visibility</p:attrName>
                                        </p:attrNameLst>
                                      </p:cBhvr>
                                      <p:to>
                                        <p:strVal val="visible"/>
                                      </p:to>
                                    </p:set>
                                    <p:animEffect transition="in" filter="fade">
                                      <p:cBhvr>
                                        <p:cTn id="16" dur="500"/>
                                        <p:tgtEl>
                                          <p:spTgt spid="62"/>
                                        </p:tgtEl>
                                      </p:cBhvr>
                                    </p:animEffect>
                                  </p:childTnLst>
                                </p:cTn>
                              </p:par>
                              <p:par>
                                <p:cTn id="17" presetID="10" presetClass="entr" presetSubtype="0" fill="hold" nodeType="withEffect">
                                  <p:stCondLst>
                                    <p:cond delay="0"/>
                                  </p:stCondLst>
                                  <p:childTnLst>
                                    <p:set>
                                      <p:cBhvr>
                                        <p:cTn id="18" dur="1" fill="hold">
                                          <p:stCondLst>
                                            <p:cond delay="0"/>
                                          </p:stCondLst>
                                        </p:cTn>
                                        <p:tgtEl>
                                          <p:spTgt spid="116"/>
                                        </p:tgtEl>
                                        <p:attrNameLst>
                                          <p:attrName>style.visibility</p:attrName>
                                        </p:attrNameLst>
                                      </p:cBhvr>
                                      <p:to>
                                        <p:strVal val="visible"/>
                                      </p:to>
                                    </p:set>
                                    <p:animEffect transition="in" filter="fade">
                                      <p:cBhvr>
                                        <p:cTn id="19" dur="500"/>
                                        <p:tgtEl>
                                          <p:spTgt spid="116"/>
                                        </p:tgtEl>
                                      </p:cBhvr>
                                    </p:animEffect>
                                  </p:childTnLst>
                                </p:cTn>
                              </p:par>
                            </p:childTnLst>
                          </p:cTn>
                        </p:par>
                      </p:childTnLst>
                    </p:cTn>
                  </p:par>
                </p:childTnLst>
              </p:cTn>
              <p:nextCondLst>
                <p:cond evt="onClick" delay="0">
                  <p:tgtEl>
                    <p:spTgt spid="60"/>
                  </p:tgtEl>
                </p:cond>
              </p:nextCondLst>
            </p:seq>
            <p:seq concurrent="1" nextAc="seek">
              <p:cTn id="20" restart="whenNotActive" fill="hold" evtFilter="cancelBubble" nodeType="interactiveSeq">
                <p:stCondLst>
                  <p:cond evt="onClick" delay="0">
                    <p:tgtEl>
                      <p:spTgt spid="58"/>
                    </p:tgtEl>
                  </p:cond>
                </p:stCondLst>
                <p:endSync evt="end" delay="0">
                  <p:rtn val="all"/>
                </p:endSync>
                <p:childTnLst>
                  <p:par>
                    <p:cTn id="21" fill="hold">
                      <p:stCondLst>
                        <p:cond delay="0"/>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20"/>
                                        </p:tgtEl>
                                        <p:attrNameLst>
                                          <p:attrName>style.visibility</p:attrName>
                                        </p:attrNameLst>
                                      </p:cBhvr>
                                      <p:to>
                                        <p:strVal val="visible"/>
                                      </p:to>
                                    </p:set>
                                    <p:animEffect transition="in" filter="fade">
                                      <p:cBhvr>
                                        <p:cTn id="25" dur="500"/>
                                        <p:tgtEl>
                                          <p:spTgt spid="1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4"/>
                                        </p:tgtEl>
                                        <p:attrNameLst>
                                          <p:attrName>style.visibility</p:attrName>
                                        </p:attrNameLst>
                                      </p:cBhvr>
                                      <p:to>
                                        <p:strVal val="visible"/>
                                      </p:to>
                                    </p:set>
                                    <p:animEffect transition="in" filter="fade">
                                      <p:cBhvr>
                                        <p:cTn id="28" dur="500"/>
                                        <p:tgtEl>
                                          <p:spTgt spid="114"/>
                                        </p:tgtEl>
                                      </p:cBhvr>
                                    </p:animEffect>
                                  </p:childTnLst>
                                </p:cTn>
                              </p:par>
                            </p:childTnLst>
                          </p:cTn>
                        </p:par>
                      </p:childTnLst>
                    </p:cTn>
                  </p:par>
                </p:childTnLst>
              </p:cTn>
              <p:nextCondLst>
                <p:cond evt="onClick" delay="0">
                  <p:tgtEl>
                    <p:spTgt spid="58"/>
                  </p:tgtEl>
                </p:cond>
              </p:nextCondLst>
            </p:seq>
            <p:seq concurrent="1" nextAc="seek">
              <p:cTn id="29" restart="whenNotActive" fill="hold" evtFilter="cancelBubble" nodeType="interactiveSeq">
                <p:stCondLst>
                  <p:cond evt="onClick" delay="0">
                    <p:tgtEl>
                      <p:spTgt spid="61"/>
                    </p:tgtEl>
                  </p:cond>
                </p:stCondLst>
                <p:endSync evt="end" delay="0">
                  <p:rtn val="all"/>
                </p:endSync>
                <p:childTnLst>
                  <p:par>
                    <p:cTn id="30" fill="hold">
                      <p:stCondLst>
                        <p:cond delay="0"/>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27"/>
                                        </p:tgtEl>
                                        <p:attrNameLst>
                                          <p:attrName>style.visibility</p:attrName>
                                        </p:attrNameLst>
                                      </p:cBhvr>
                                      <p:to>
                                        <p:strVal val="visible"/>
                                      </p:to>
                                    </p:set>
                                    <p:animEffect transition="in" filter="fade">
                                      <p:cBhvr>
                                        <p:cTn id="34" dur="500"/>
                                        <p:tgtEl>
                                          <p:spTgt spid="12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fade">
                                      <p:cBhvr>
                                        <p:cTn id="37" dur="500"/>
                                        <p:tgtEl>
                                          <p:spTgt spid="64"/>
                                        </p:tgtEl>
                                      </p:cBhvr>
                                    </p:animEffect>
                                  </p:childTnLst>
                                </p:cTn>
                              </p:par>
                            </p:childTnLst>
                          </p:cTn>
                        </p:par>
                      </p:childTnLst>
                    </p:cTn>
                  </p:par>
                </p:childTnLst>
              </p:cTn>
              <p:nextCondLst>
                <p:cond evt="onClick" delay="0">
                  <p:tgtEl>
                    <p:spTgt spid="61"/>
                  </p:tgtEl>
                </p:cond>
              </p:nextCondLst>
            </p:seq>
            <p:seq concurrent="1" nextAc="seek">
              <p:cTn id="38" restart="whenNotActive" fill="hold" evtFilter="cancelBubble" nodeType="interactiveSeq">
                <p:stCondLst>
                  <p:cond evt="onClick" delay="0">
                    <p:tgtEl>
                      <p:spTgt spid="59"/>
                    </p:tgtEl>
                  </p:cond>
                </p:stCondLst>
                <p:endSync evt="end" delay="0">
                  <p:rtn val="all"/>
                </p:endSync>
                <p:childTnLst>
                  <p:par>
                    <p:cTn id="39" fill="hold">
                      <p:stCondLst>
                        <p:cond delay="0"/>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fade">
                                      <p:cBhvr>
                                        <p:cTn id="43" dur="500"/>
                                        <p:tgtEl>
                                          <p:spTgt spid="63"/>
                                        </p:tgtEl>
                                      </p:cBhvr>
                                    </p:animEffect>
                                  </p:childTnLst>
                                </p:cTn>
                              </p:par>
                              <p:par>
                                <p:cTn id="44" presetID="10" presetClass="entr" presetSubtype="0" fill="hold" nodeType="withEffect">
                                  <p:stCondLst>
                                    <p:cond delay="0"/>
                                  </p:stCondLst>
                                  <p:childTnLst>
                                    <p:set>
                                      <p:cBhvr>
                                        <p:cTn id="45" dur="1" fill="hold">
                                          <p:stCondLst>
                                            <p:cond delay="0"/>
                                          </p:stCondLst>
                                        </p:cTn>
                                        <p:tgtEl>
                                          <p:spTgt spid="131"/>
                                        </p:tgtEl>
                                        <p:attrNameLst>
                                          <p:attrName>style.visibility</p:attrName>
                                        </p:attrNameLst>
                                      </p:cBhvr>
                                      <p:to>
                                        <p:strVal val="visible"/>
                                      </p:to>
                                    </p:set>
                                    <p:animEffect transition="in" filter="fade">
                                      <p:cBhvr>
                                        <p:cTn id="46" dur="500"/>
                                        <p:tgtEl>
                                          <p:spTgt spid="131"/>
                                        </p:tgtEl>
                                      </p:cBhvr>
                                    </p:animEffect>
                                  </p:childTnLst>
                                </p:cTn>
                              </p:par>
                            </p:childTnLst>
                          </p:cTn>
                        </p:par>
                      </p:childTnLst>
                    </p:cTn>
                  </p:par>
                </p:childTnLst>
              </p:cTn>
              <p:nextCondLst>
                <p:cond evt="onClick" delay="0">
                  <p:tgtEl>
                    <p:spTgt spid="59"/>
                  </p:tgtEl>
                </p:cond>
              </p:nextCondLst>
            </p:seq>
            <p:seq concurrent="1" nextAc="seek">
              <p:cTn id="47" restart="whenNotActive" fill="hold" evtFilter="cancelBubble" nodeType="interactiveSeq">
                <p:stCondLst>
                  <p:cond evt="onClick" delay="0">
                    <p:tgtEl>
                      <p:spTgt spid="56"/>
                    </p:tgtEl>
                  </p:cond>
                </p:stCondLst>
                <p:endSync evt="end" delay="0">
                  <p:rtn val="all"/>
                </p:endSync>
                <p:childTnLst>
                  <p:par>
                    <p:cTn id="48" fill="hold">
                      <p:stCondLst>
                        <p:cond delay="0"/>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visible"/>
                                      </p:to>
                                    </p:set>
                                    <p:animEffect transition="in" filter="fade">
                                      <p:cBhvr>
                                        <p:cTn id="52" dur="500"/>
                                        <p:tgtEl>
                                          <p:spTgt spid="14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8"/>
                                        </p:tgtEl>
                                        <p:attrNameLst>
                                          <p:attrName>style.visibility</p:attrName>
                                        </p:attrNameLst>
                                      </p:cBhvr>
                                      <p:to>
                                        <p:strVal val="visible"/>
                                      </p:to>
                                    </p:set>
                                    <p:animEffect transition="in" filter="fade">
                                      <p:cBhvr>
                                        <p:cTn id="57" dur="500"/>
                                        <p:tgtEl>
                                          <p:spTgt spid="148"/>
                                        </p:tgtEl>
                                      </p:cBhvr>
                                    </p:animEffect>
                                  </p:childTnLst>
                                </p:cTn>
                              </p:par>
                            </p:childTnLst>
                          </p:cTn>
                        </p:par>
                      </p:childTnLst>
                    </p:cTn>
                  </p:par>
                </p:childTnLst>
              </p:cTn>
              <p:nextCondLst>
                <p:cond evt="onClick" delay="0">
                  <p:tgtEl>
                    <p:spTgt spid="56"/>
                  </p:tgtEl>
                </p:cond>
              </p:nextCondLst>
            </p:seq>
            <p:seq concurrent="1" nextAc="seek">
              <p:cTn id="58" restart="whenNotActive" fill="hold" evtFilter="cancelBubble" nodeType="interactiveSeq">
                <p:stCondLst>
                  <p:cond evt="onClick" delay="0">
                    <p:tgtEl>
                      <p:spTgt spid="57"/>
                    </p:tgtEl>
                  </p:cond>
                </p:stCondLst>
                <p:endSync evt="end" delay="0">
                  <p:rtn val="all"/>
                </p:endSync>
                <p:childTnLst>
                  <p:par>
                    <p:cTn id="59" fill="hold">
                      <p:stCondLst>
                        <p:cond delay="0"/>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36"/>
                                        </p:tgtEl>
                                        <p:attrNameLst>
                                          <p:attrName>style.visibility</p:attrName>
                                        </p:attrNameLst>
                                      </p:cBhvr>
                                      <p:to>
                                        <p:strVal val="visible"/>
                                      </p:to>
                                    </p:set>
                                    <p:animEffect transition="in" filter="fade">
                                      <p:cBhvr>
                                        <p:cTn id="63" dur="500"/>
                                        <p:tgtEl>
                                          <p:spTgt spid="136"/>
                                        </p:tgtEl>
                                      </p:cBhvr>
                                    </p:animEffect>
                                  </p:childTnLst>
                                </p:cTn>
                              </p:par>
                              <p:par>
                                <p:cTn id="64" presetID="10" presetClass="entr" presetSubtype="0" fill="hold" nodeType="withEffect">
                                  <p:stCondLst>
                                    <p:cond delay="0"/>
                                  </p:stCondLst>
                                  <p:childTnLst>
                                    <p:set>
                                      <p:cBhvr>
                                        <p:cTn id="65" dur="1" fill="hold">
                                          <p:stCondLst>
                                            <p:cond delay="0"/>
                                          </p:stCondLst>
                                        </p:cTn>
                                        <p:tgtEl>
                                          <p:spTgt spid="138"/>
                                        </p:tgtEl>
                                        <p:attrNameLst>
                                          <p:attrName>style.visibility</p:attrName>
                                        </p:attrNameLst>
                                      </p:cBhvr>
                                      <p:to>
                                        <p:strVal val="visible"/>
                                      </p:to>
                                    </p:set>
                                    <p:animEffect transition="in" filter="fade">
                                      <p:cBhvr>
                                        <p:cTn id="66" dur="500"/>
                                        <p:tgtEl>
                                          <p:spTgt spid="138"/>
                                        </p:tgtEl>
                                      </p:cBhvr>
                                    </p:animEffect>
                                  </p:childTnLst>
                                </p:cTn>
                              </p:par>
                            </p:childTnLst>
                          </p:cTn>
                        </p:par>
                      </p:childTnLst>
                    </p:cTn>
                  </p:par>
                </p:childTnLst>
              </p:cTn>
              <p:nextCondLst>
                <p:cond evt="onClick" delay="0">
                  <p:tgtEl>
                    <p:spTgt spid="57"/>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0" presetClass="exit" presetSubtype="0" fill="hold" grpId="0" nodeType="clickEffect">
                                  <p:stCondLst>
                                    <p:cond delay="0"/>
                                  </p:stCondLst>
                                  <p:childTnLst>
                                    <p:animEffect transition="out" filter="fade">
                                      <p:cBhvr>
                                        <p:cTn id="71" dur="500"/>
                                        <p:tgtEl>
                                          <p:spTgt spid="56"/>
                                        </p:tgtEl>
                                      </p:cBhvr>
                                    </p:animEffect>
                                    <p:set>
                                      <p:cBhvr>
                                        <p:cTn id="72" dur="1" fill="hold">
                                          <p:stCondLst>
                                            <p:cond delay="499"/>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childTnLst>
        </p:cTn>
      </p:par>
    </p:tnLst>
    <p:bldLst>
      <p:bldP spid="20" grpId="0"/>
      <p:bldP spid="62" grpId="0"/>
      <p:bldP spid="63" grpId="0"/>
      <p:bldP spid="64" grpId="0"/>
      <p:bldP spid="114" grpId="0"/>
      <p:bldP spid="56" grpId="0" animBg="1"/>
      <p:bldP spid="136" grpId="0"/>
      <p:bldP spid="1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07945A0-E3E9-7D28-F069-D58C933D8823}"/>
              </a:ext>
            </a:extLst>
          </p:cNvPr>
          <p:cNvSpPr/>
          <p:nvPr/>
        </p:nvSpPr>
        <p:spPr>
          <a:xfrm>
            <a:off x="5661282" y="1406620"/>
            <a:ext cx="4914197" cy="3920247"/>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F1AC6C5-DC9B-4649-DF57-B14F1E1ADC3C}"/>
              </a:ext>
            </a:extLst>
          </p:cNvPr>
          <p:cNvSpPr/>
          <p:nvPr/>
        </p:nvSpPr>
        <p:spPr>
          <a:xfrm>
            <a:off x="645709" y="2785528"/>
            <a:ext cx="4914197" cy="2541337"/>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08422D7-0632-D354-5E04-BB13DCF60CF7}"/>
              </a:ext>
            </a:extLst>
          </p:cNvPr>
          <p:cNvSpPr/>
          <p:nvPr/>
        </p:nvSpPr>
        <p:spPr>
          <a:xfrm>
            <a:off x="7280559" y="0"/>
            <a:ext cx="3294919" cy="1189395"/>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ACED10-7B79-3FD9-E09E-F4CD45406CB7}"/>
              </a:ext>
            </a:extLst>
          </p:cNvPr>
          <p:cNvSpPr/>
          <p:nvPr/>
        </p:nvSpPr>
        <p:spPr>
          <a:xfrm rot="16200000">
            <a:off x="3481668" y="3147251"/>
            <a:ext cx="4137471" cy="2217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hlinkClick r:id="rId3" action="ppaction://hlinksldjump"/>
            <a:extLst>
              <a:ext uri="{FF2B5EF4-FFF2-40B4-BE49-F238E27FC236}">
                <a16:creationId xmlns:a16="http://schemas.microsoft.com/office/drawing/2014/main" id="{FCA4CE92-C559-D2CB-C8B6-AE137A7197ED}"/>
              </a:ext>
            </a:extLst>
          </p:cNvPr>
          <p:cNvSpPr/>
          <p:nvPr/>
        </p:nvSpPr>
        <p:spPr>
          <a:xfrm>
            <a:off x="5300142" y="4598219"/>
            <a:ext cx="481521" cy="41264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D8D9B9A-6501-5324-EF99-AED7B91B7F4C}"/>
              </a:ext>
            </a:extLst>
          </p:cNvPr>
          <p:cNvSpPr/>
          <p:nvPr/>
        </p:nvSpPr>
        <p:spPr>
          <a:xfrm>
            <a:off x="5439525" y="1187128"/>
            <a:ext cx="5135953" cy="2217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6A17879-69E4-52F4-AF94-DF781F723545}"/>
              </a:ext>
            </a:extLst>
          </p:cNvPr>
          <p:cNvSpPr/>
          <p:nvPr/>
        </p:nvSpPr>
        <p:spPr>
          <a:xfrm>
            <a:off x="10575478" y="0"/>
            <a:ext cx="1307525" cy="6974732"/>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8086044-52A4-CDC0-0957-3AE66C2972AB}"/>
              </a:ext>
            </a:extLst>
          </p:cNvPr>
          <p:cNvSpPr/>
          <p:nvPr/>
        </p:nvSpPr>
        <p:spPr>
          <a:xfrm rot="16200000">
            <a:off x="7849144" y="2592256"/>
            <a:ext cx="5406272" cy="2217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hlinkClick r:id="rId4" action="ppaction://hlinksldjump"/>
            <a:extLst>
              <a:ext uri="{FF2B5EF4-FFF2-40B4-BE49-F238E27FC236}">
                <a16:creationId xmlns:a16="http://schemas.microsoft.com/office/drawing/2014/main" id="{A5E7E3FB-F0F4-7F38-94D0-CA8EF97FEB5C}"/>
              </a:ext>
            </a:extLst>
          </p:cNvPr>
          <p:cNvSpPr/>
          <p:nvPr/>
        </p:nvSpPr>
        <p:spPr>
          <a:xfrm>
            <a:off x="10334718" y="2657659"/>
            <a:ext cx="481521" cy="41264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796F6B3-1EBC-C0EF-DB59-048A2DF86048}"/>
              </a:ext>
            </a:extLst>
          </p:cNvPr>
          <p:cNvSpPr/>
          <p:nvPr/>
        </p:nvSpPr>
        <p:spPr>
          <a:xfrm>
            <a:off x="5439524" y="5208741"/>
            <a:ext cx="5223634" cy="2217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ead engi">
            <a:extLst>
              <a:ext uri="{FF2B5EF4-FFF2-40B4-BE49-F238E27FC236}">
                <a16:creationId xmlns:a16="http://schemas.microsoft.com/office/drawing/2014/main" id="{B00C1429-AD7C-3FBB-FC68-2C84B243C7E5}"/>
              </a:ext>
            </a:extLst>
          </p:cNvPr>
          <p:cNvSpPr/>
          <p:nvPr/>
        </p:nvSpPr>
        <p:spPr>
          <a:xfrm>
            <a:off x="9404597" y="4011542"/>
            <a:ext cx="315545" cy="315545"/>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56BE689-D92C-2A8A-FF4B-52C7B7EF44AD}"/>
              </a:ext>
            </a:extLst>
          </p:cNvPr>
          <p:cNvSpPr txBox="1"/>
          <p:nvPr/>
        </p:nvSpPr>
        <p:spPr>
          <a:xfrm>
            <a:off x="-31412" y="-35263"/>
            <a:ext cx="2110902" cy="369332"/>
          </a:xfrm>
          <a:prstGeom prst="rect">
            <a:avLst/>
          </a:prstGeom>
          <a:noFill/>
        </p:spPr>
        <p:txBody>
          <a:bodyPr wrap="square" rtlCol="0">
            <a:spAutoFit/>
          </a:bodyPr>
          <a:lstStyle/>
          <a:p>
            <a:r>
              <a:rPr lang="en-US"/>
              <a:t>Engineering</a:t>
            </a:r>
          </a:p>
        </p:txBody>
      </p:sp>
      <p:sp>
        <p:nvSpPr>
          <p:cNvPr id="3" name="engine sign">
            <a:extLst>
              <a:ext uri="{FF2B5EF4-FFF2-40B4-BE49-F238E27FC236}">
                <a16:creationId xmlns:a16="http://schemas.microsoft.com/office/drawing/2014/main" id="{F3BC954E-96CF-C17D-CD81-8F15BB422367}"/>
              </a:ext>
            </a:extLst>
          </p:cNvPr>
          <p:cNvSpPr/>
          <p:nvPr/>
        </p:nvSpPr>
        <p:spPr>
          <a:xfrm>
            <a:off x="5385636" y="4222228"/>
            <a:ext cx="315545" cy="315545"/>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mms sign">
            <a:extLst>
              <a:ext uri="{FF2B5EF4-FFF2-40B4-BE49-F238E27FC236}">
                <a16:creationId xmlns:a16="http://schemas.microsoft.com/office/drawing/2014/main" id="{4B86F0C3-94BE-65C4-1924-FE3442C564E0}"/>
              </a:ext>
            </a:extLst>
          </p:cNvPr>
          <p:cNvSpPr/>
          <p:nvPr/>
        </p:nvSpPr>
        <p:spPr>
          <a:xfrm>
            <a:off x="7208961" y="1135255"/>
            <a:ext cx="315545" cy="315545"/>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C97AB9BC-F215-3097-C277-E768110599A1}"/>
              </a:ext>
            </a:extLst>
          </p:cNvPr>
          <p:cNvSpPr txBox="1"/>
          <p:nvPr/>
        </p:nvSpPr>
        <p:spPr>
          <a:xfrm>
            <a:off x="7889810" y="347369"/>
            <a:ext cx="2398510" cy="461665"/>
          </a:xfrm>
          <a:prstGeom prst="rect">
            <a:avLst/>
          </a:prstGeom>
          <a:noFill/>
        </p:spPr>
        <p:txBody>
          <a:bodyPr wrap="square" rtlCol="0">
            <a:spAutoFit/>
          </a:bodyPr>
          <a:lstStyle/>
          <a:p>
            <a:r>
              <a:rPr lang="en-US" sz="1200">
                <a:solidFill>
                  <a:schemeClr val="bg1"/>
                </a:solidFill>
              </a:rPr>
              <a:t>A sign on the wall that reads: “COMMS”.</a:t>
            </a:r>
          </a:p>
        </p:txBody>
      </p:sp>
      <p:cxnSp>
        <p:nvCxnSpPr>
          <p:cNvPr id="21" name="Connector: Elbow 20">
            <a:extLst>
              <a:ext uri="{FF2B5EF4-FFF2-40B4-BE49-F238E27FC236}">
                <a16:creationId xmlns:a16="http://schemas.microsoft.com/office/drawing/2014/main" id="{08B24A65-9530-03EF-43E3-9955D5DC5DCA}"/>
              </a:ext>
            </a:extLst>
          </p:cNvPr>
          <p:cNvCxnSpPr>
            <a:cxnSpLocks/>
            <a:endCxn id="19" idx="1"/>
          </p:cNvCxnSpPr>
          <p:nvPr/>
        </p:nvCxnSpPr>
        <p:spPr>
          <a:xfrm flipV="1">
            <a:off x="7367591" y="578202"/>
            <a:ext cx="522219" cy="513481"/>
          </a:xfrm>
          <a:prstGeom prst="bentConnector3">
            <a:avLst>
              <a:gd name="adj1" fmla="val 1665"/>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500ABC3F-9481-C8A1-C89C-7124B344530C}"/>
              </a:ext>
            </a:extLst>
          </p:cNvPr>
          <p:cNvSpPr txBox="1"/>
          <p:nvPr/>
        </p:nvSpPr>
        <p:spPr>
          <a:xfrm>
            <a:off x="3102807" y="3448232"/>
            <a:ext cx="2398510" cy="461665"/>
          </a:xfrm>
          <a:prstGeom prst="rect">
            <a:avLst/>
          </a:prstGeom>
          <a:noFill/>
        </p:spPr>
        <p:txBody>
          <a:bodyPr wrap="square" rtlCol="0">
            <a:spAutoFit/>
          </a:bodyPr>
          <a:lstStyle/>
          <a:p>
            <a:r>
              <a:rPr lang="en-US" sz="1200">
                <a:solidFill>
                  <a:schemeClr val="bg1"/>
                </a:solidFill>
              </a:rPr>
              <a:t>A sign on the wall that reads: “ENGINE”.</a:t>
            </a:r>
          </a:p>
        </p:txBody>
      </p:sp>
      <p:cxnSp>
        <p:nvCxnSpPr>
          <p:cNvPr id="26" name="Connector: Elbow 25">
            <a:extLst>
              <a:ext uri="{FF2B5EF4-FFF2-40B4-BE49-F238E27FC236}">
                <a16:creationId xmlns:a16="http://schemas.microsoft.com/office/drawing/2014/main" id="{6927CE53-1BBF-8D1C-AF1E-9F7E1BC2C6D3}"/>
              </a:ext>
            </a:extLst>
          </p:cNvPr>
          <p:cNvCxnSpPr>
            <a:cxnSpLocks/>
          </p:cNvCxnSpPr>
          <p:nvPr/>
        </p:nvCxnSpPr>
        <p:spPr>
          <a:xfrm>
            <a:off x="3837957" y="3909897"/>
            <a:ext cx="1456712" cy="470103"/>
          </a:xfrm>
          <a:prstGeom prst="bentConnector3">
            <a:avLst>
              <a:gd name="adj1" fmla="val 633"/>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D594A637-6246-7167-7B7B-B4D836FBC94F}"/>
              </a:ext>
            </a:extLst>
          </p:cNvPr>
          <p:cNvSpPr txBox="1"/>
          <p:nvPr/>
        </p:nvSpPr>
        <p:spPr>
          <a:xfrm>
            <a:off x="6274646" y="2976774"/>
            <a:ext cx="2590248" cy="830997"/>
          </a:xfrm>
          <a:prstGeom prst="rect">
            <a:avLst/>
          </a:prstGeom>
          <a:noFill/>
        </p:spPr>
        <p:txBody>
          <a:bodyPr wrap="square" rtlCol="0">
            <a:spAutoFit/>
          </a:bodyPr>
          <a:lstStyle/>
          <a:p>
            <a:r>
              <a:rPr lang="en-US" sz="1200"/>
              <a:t>The body of an engineer, with no space suit.  There is a makeshift crossbow on the floor next to them, unloaded.</a:t>
            </a:r>
          </a:p>
        </p:txBody>
      </p:sp>
      <p:cxnSp>
        <p:nvCxnSpPr>
          <p:cNvPr id="34" name="Connector: Elbow 33">
            <a:extLst>
              <a:ext uri="{FF2B5EF4-FFF2-40B4-BE49-F238E27FC236}">
                <a16:creationId xmlns:a16="http://schemas.microsoft.com/office/drawing/2014/main" id="{216E8425-E6D5-F7BA-08D0-FE26A8E0747A}"/>
              </a:ext>
            </a:extLst>
          </p:cNvPr>
          <p:cNvCxnSpPr>
            <a:cxnSpLocks/>
          </p:cNvCxnSpPr>
          <p:nvPr/>
        </p:nvCxnSpPr>
        <p:spPr>
          <a:xfrm>
            <a:off x="7524506" y="3679064"/>
            <a:ext cx="1697051" cy="490250"/>
          </a:xfrm>
          <a:prstGeom prst="bentConnector3">
            <a:avLst>
              <a:gd name="adj1" fmla="val 47"/>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35" name="Rectangle 34">
            <a:hlinkClick r:id="rId3" action="ppaction://hlinksldjump"/>
            <a:extLst>
              <a:ext uri="{FF2B5EF4-FFF2-40B4-BE49-F238E27FC236}">
                <a16:creationId xmlns:a16="http://schemas.microsoft.com/office/drawing/2014/main" id="{CEDF8ACE-48CA-9F20-B31E-42C902ADCB58}"/>
              </a:ext>
            </a:extLst>
          </p:cNvPr>
          <p:cNvSpPr/>
          <p:nvPr/>
        </p:nvSpPr>
        <p:spPr>
          <a:xfrm>
            <a:off x="5437821" y="3036761"/>
            <a:ext cx="225164" cy="901210"/>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DAAF85E-C882-AF39-5DEE-951D8A633992}"/>
              </a:ext>
            </a:extLst>
          </p:cNvPr>
          <p:cNvSpPr/>
          <p:nvPr/>
        </p:nvSpPr>
        <p:spPr>
          <a:xfrm>
            <a:off x="5362067" y="2926753"/>
            <a:ext cx="395679" cy="1091476"/>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hlinkClick r:id="rId5" action="ppaction://hlinksldjump"/>
            <a:extLst>
              <a:ext uri="{FF2B5EF4-FFF2-40B4-BE49-F238E27FC236}">
                <a16:creationId xmlns:a16="http://schemas.microsoft.com/office/drawing/2014/main" id="{1BE12021-056C-6C9C-A653-40F50FFDDACD}"/>
              </a:ext>
            </a:extLst>
          </p:cNvPr>
          <p:cNvSpPr/>
          <p:nvPr/>
        </p:nvSpPr>
        <p:spPr>
          <a:xfrm rot="16200000">
            <a:off x="9825944" y="922023"/>
            <a:ext cx="231503" cy="758650"/>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hlinkClick r:id="rId5" action="ppaction://hlinksldjump"/>
            <a:extLst>
              <a:ext uri="{FF2B5EF4-FFF2-40B4-BE49-F238E27FC236}">
                <a16:creationId xmlns:a16="http://schemas.microsoft.com/office/drawing/2014/main" id="{80BA7904-4DE8-E438-B856-34ADFFA854E8}"/>
              </a:ext>
            </a:extLst>
          </p:cNvPr>
          <p:cNvSpPr/>
          <p:nvPr/>
        </p:nvSpPr>
        <p:spPr>
          <a:xfrm rot="16200000">
            <a:off x="7875047" y="928070"/>
            <a:ext cx="231503" cy="758651"/>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hlinkClick r:id="rId5" action="ppaction://hlinksldjump"/>
            <a:extLst>
              <a:ext uri="{FF2B5EF4-FFF2-40B4-BE49-F238E27FC236}">
                <a16:creationId xmlns:a16="http://schemas.microsoft.com/office/drawing/2014/main" id="{568C3742-38BF-FA3C-CA30-70652806B20C}"/>
              </a:ext>
            </a:extLst>
          </p:cNvPr>
          <p:cNvSpPr/>
          <p:nvPr/>
        </p:nvSpPr>
        <p:spPr>
          <a:xfrm>
            <a:off x="8822123" y="1135255"/>
            <a:ext cx="340165" cy="31554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mms barric">
            <a:extLst>
              <a:ext uri="{FF2B5EF4-FFF2-40B4-BE49-F238E27FC236}">
                <a16:creationId xmlns:a16="http://schemas.microsoft.com/office/drawing/2014/main" id="{F00ABC0A-DCB4-BB3E-D189-6B0DF8443842}"/>
              </a:ext>
            </a:extLst>
          </p:cNvPr>
          <p:cNvSpPr/>
          <p:nvPr/>
        </p:nvSpPr>
        <p:spPr>
          <a:xfrm>
            <a:off x="7596850" y="1061373"/>
            <a:ext cx="2756870" cy="412647"/>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5AF4E73D-C2D3-D58D-9DA6-5231CBD9E9DB}"/>
              </a:ext>
            </a:extLst>
          </p:cNvPr>
          <p:cNvSpPr txBox="1"/>
          <p:nvPr/>
        </p:nvSpPr>
        <p:spPr>
          <a:xfrm>
            <a:off x="6697895" y="1762155"/>
            <a:ext cx="4011661" cy="646331"/>
          </a:xfrm>
          <a:prstGeom prst="rect">
            <a:avLst/>
          </a:prstGeom>
          <a:noFill/>
        </p:spPr>
        <p:txBody>
          <a:bodyPr wrap="square" rtlCol="0">
            <a:spAutoFit/>
          </a:bodyPr>
          <a:lstStyle/>
          <a:p>
            <a:r>
              <a:rPr lang="en-US" sz="1200"/>
              <a:t>There are hastily affixed metal barricades here.  You’ll need some tools to get through.</a:t>
            </a:r>
          </a:p>
          <a:p>
            <a:r>
              <a:rPr lang="en-US" sz="1200" u="sng"/>
              <a:t>Click here to cut.</a:t>
            </a:r>
            <a:r>
              <a:rPr lang="en-US" sz="1200"/>
              <a:t>  (REQUIRED: PLASMA CUTTER)</a:t>
            </a:r>
          </a:p>
        </p:txBody>
      </p:sp>
      <p:cxnSp>
        <p:nvCxnSpPr>
          <p:cNvPr id="45" name="Straight Connector 44">
            <a:extLst>
              <a:ext uri="{FF2B5EF4-FFF2-40B4-BE49-F238E27FC236}">
                <a16:creationId xmlns:a16="http://schemas.microsoft.com/office/drawing/2014/main" id="{A4ACB0C6-E841-AB9B-9EAE-84A25CF85DAC}"/>
              </a:ext>
            </a:extLst>
          </p:cNvPr>
          <p:cNvCxnSpPr/>
          <p:nvPr/>
        </p:nvCxnSpPr>
        <p:spPr>
          <a:xfrm flipV="1">
            <a:off x="8895392" y="1540728"/>
            <a:ext cx="0" cy="259527"/>
          </a:xfrm>
          <a:prstGeom prst="line">
            <a:avLst/>
          </a:prstGeom>
          <a:ln>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47" name="Connector: Elbow 46">
            <a:extLst>
              <a:ext uri="{FF2B5EF4-FFF2-40B4-BE49-F238E27FC236}">
                <a16:creationId xmlns:a16="http://schemas.microsoft.com/office/drawing/2014/main" id="{9401C725-C095-776F-EA6F-3FF00CF9954D}"/>
              </a:ext>
            </a:extLst>
          </p:cNvPr>
          <p:cNvCxnSpPr/>
          <p:nvPr/>
        </p:nvCxnSpPr>
        <p:spPr>
          <a:xfrm rot="10800000" flipV="1">
            <a:off x="5559907" y="2085320"/>
            <a:ext cx="1137989" cy="778662"/>
          </a:xfrm>
          <a:prstGeom prst="bentConnector3">
            <a:avLst>
              <a:gd name="adj1" fmla="val 99100"/>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E8F127EA-09CF-33B2-B6BE-29C655E53489}"/>
              </a:ext>
            </a:extLst>
          </p:cNvPr>
          <p:cNvSpPr txBox="1"/>
          <p:nvPr/>
        </p:nvSpPr>
        <p:spPr>
          <a:xfrm>
            <a:off x="6697895" y="1762155"/>
            <a:ext cx="4011661" cy="646331"/>
          </a:xfrm>
          <a:prstGeom prst="rect">
            <a:avLst/>
          </a:prstGeom>
          <a:noFill/>
        </p:spPr>
        <p:txBody>
          <a:bodyPr wrap="square" rtlCol="0">
            <a:spAutoFit/>
          </a:bodyPr>
          <a:lstStyle/>
          <a:p>
            <a:r>
              <a:rPr lang="en-US" sz="1200" dirty="0"/>
              <a:t>There are hastily affixed metal barricades here.  You’ll need some tools to get through.</a:t>
            </a:r>
          </a:p>
          <a:p>
            <a:r>
              <a:rPr lang="en-US" sz="1200" u="sng" dirty="0"/>
              <a:t>Click here to cut.</a:t>
            </a:r>
            <a:r>
              <a:rPr lang="en-US" sz="1200" dirty="0"/>
              <a:t>  (REQUIRED: PLASMA CUTTER)</a:t>
            </a:r>
          </a:p>
        </p:txBody>
      </p:sp>
    </p:spTree>
    <p:extLst>
      <p:ext uri="{BB962C8B-B14F-4D97-AF65-F5344CB8AC3E}">
        <p14:creationId xmlns:p14="http://schemas.microsoft.com/office/powerpoint/2010/main" val="12532399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8"/>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childTnLst>
              </p:cTn>
              <p:nextCondLst>
                <p:cond evt="onClick" delay="0">
                  <p:tgtEl>
                    <p:spTgt spid="18"/>
                  </p:tgtEl>
                </p:cond>
              </p:nextCondLst>
            </p:seq>
            <p:seq concurrent="1" nextAc="seek">
              <p:cTn id="11" restart="whenNotActive" fill="hold" evtFilter="cancelBubble" nodeType="interactiveSeq">
                <p:stCondLst>
                  <p:cond evt="onClick" delay="0">
                    <p:tgtEl>
                      <p:spTgt spid="17"/>
                    </p:tgtEl>
                  </p:cond>
                </p:stCondLst>
                <p:endSync evt="end" delay="0">
                  <p:rtn val="all"/>
                </p:endSync>
                <p:childTnLst>
                  <p:par>
                    <p:cTn id="12" fill="hold">
                      <p:stCondLst>
                        <p:cond delay="0"/>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500"/>
                                        <p:tgtEl>
                                          <p:spTgt spid="34"/>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childTnLst>
                          </p:cTn>
                        </p:par>
                      </p:childTnLst>
                    </p:cTn>
                  </p:par>
                </p:childTnLst>
              </p:cTn>
              <p:nextCondLst>
                <p:cond evt="onClick" delay="0">
                  <p:tgtEl>
                    <p:spTgt spid="17"/>
                  </p:tgtEl>
                </p:cond>
              </p:nextCondLst>
            </p:seq>
            <p:seq concurrent="1" nextAc="seek">
              <p:cTn id="20" restart="whenNotActive" fill="hold" evtFilter="cancelBubble" nodeType="interactiveSeq">
                <p:stCondLst>
                  <p:cond evt="onClick" delay="0">
                    <p:tgtEl>
                      <p:spTgt spid="3"/>
                    </p:tgtEl>
                  </p:cond>
                </p:stCondLst>
                <p:endSync evt="end" delay="0">
                  <p:rtn val="all"/>
                </p:endSync>
                <p:childTnLst>
                  <p:par>
                    <p:cTn id="21" fill="hold">
                      <p:stCondLst>
                        <p:cond delay="0"/>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childTnLst>
                          </p:cTn>
                        </p:par>
                      </p:childTnLst>
                    </p:cTn>
                  </p:par>
                </p:childTnLst>
              </p:cTn>
              <p:nextCondLst>
                <p:cond evt="onClick" delay="0">
                  <p:tgtEl>
                    <p:spTgt spid="3"/>
                  </p:tgtEl>
                </p:cond>
              </p:nextCondLst>
            </p:seq>
            <p:seq concurrent="1" nextAc="seek">
              <p:cTn id="29" restart="whenNotActive" fill="hold" evtFilter="cancelBubble" nodeType="interactiveSeq">
                <p:stCondLst>
                  <p:cond evt="onClick" delay="0">
                    <p:tgtEl>
                      <p:spTgt spid="9"/>
                    </p:tgtEl>
                  </p:cond>
                </p:stCondLst>
                <p:endSync evt="end" delay="0">
                  <p:rtn val="all"/>
                </p:endSync>
                <p:childTnLst>
                  <p:par>
                    <p:cTn id="30" fill="hold">
                      <p:stCondLst>
                        <p:cond delay="0"/>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fade">
                                      <p:cBhvr>
                                        <p:cTn id="34" dur="500"/>
                                        <p:tgtEl>
                                          <p:spTgt spid="39"/>
                                        </p:tgtEl>
                                      </p:cBhvr>
                                    </p:animEffect>
                                  </p:childTnLst>
                                </p:cTn>
                              </p:par>
                              <p:par>
                                <p:cTn id="35" presetID="10" presetClass="entr" presetSubtype="0" fill="hold" nodeType="with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fade">
                                      <p:cBhvr>
                                        <p:cTn id="37" dur="500"/>
                                        <p:tgtEl>
                                          <p:spTgt spid="45"/>
                                        </p:tgtEl>
                                      </p:cBhvr>
                                    </p:animEffect>
                                  </p:childTnLst>
                                </p:cTn>
                              </p:par>
                            </p:childTnLst>
                          </p:cTn>
                        </p:par>
                      </p:childTnLst>
                    </p:cTn>
                  </p:par>
                </p:childTnLst>
              </p:cTn>
              <p:nextCondLst>
                <p:cond evt="onClick" delay="0">
                  <p:tgtEl>
                    <p:spTgt spid="9"/>
                  </p:tgtEl>
                </p:cond>
              </p:nextCondLst>
            </p:seq>
            <p:seq concurrent="1" nextAc="seek">
              <p:cTn id="38" restart="whenNotActive" fill="hold" evtFilter="cancelBubble" nodeType="interactiveSeq">
                <p:stCondLst>
                  <p:cond evt="onClick" delay="0">
                    <p:tgtEl>
                      <p:spTgt spid="3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par>
                                <p:cTn id="44" presetID="10" presetClass="exit" presetSubtype="0" fill="hold" grpId="0" nodeType="withEffect">
                                  <p:stCondLst>
                                    <p:cond delay="0"/>
                                  </p:stCondLst>
                                  <p:childTnLst>
                                    <p:animEffect transition="out" filter="fade">
                                      <p:cBhvr>
                                        <p:cTn id="45" dur="500"/>
                                        <p:tgtEl>
                                          <p:spTgt spid="16"/>
                                        </p:tgtEl>
                                      </p:cBhvr>
                                    </p:animEffect>
                                    <p:set>
                                      <p:cBhvr>
                                        <p:cTn id="46"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47" restart="whenNotActive" fill="hold" evtFilter="cancelBubble" nodeType="interactiveSeq">
                <p:stCondLst>
                  <p:cond evt="onClick" delay="0">
                    <p:tgtEl>
                      <p:spTgt spid="16"/>
                    </p:tgtEl>
                  </p:cond>
                </p:stCondLst>
                <p:endSync evt="end" delay="0">
                  <p:rtn val="all"/>
                </p:endSync>
                <p:childTnLst>
                  <p:par>
                    <p:cTn id="48" fill="hold">
                      <p:stCondLst>
                        <p:cond delay="0"/>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par>
                                <p:cTn id="53" presetID="10"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fade">
                                      <p:cBhvr>
                                        <p:cTn id="55" dur="500"/>
                                        <p:tgtEl>
                                          <p:spTgt spid="47"/>
                                        </p:tgtEl>
                                      </p:cBhvr>
                                    </p:animEffect>
                                  </p:childTnLst>
                                </p:cTn>
                              </p:par>
                            </p:childTnLst>
                          </p:cTn>
                        </p:par>
                      </p:childTnLst>
                    </p:cTn>
                  </p:par>
                </p:childTnLst>
              </p:cTn>
              <p:nextCondLst>
                <p:cond evt="onClick" delay="0">
                  <p:tgtEl>
                    <p:spTgt spid="16"/>
                  </p:tgtEl>
                </p:cond>
              </p:nextCondLst>
            </p:seq>
          </p:childTnLst>
        </p:cTn>
      </p:par>
    </p:tnLst>
    <p:bldLst>
      <p:bldP spid="19" grpId="0"/>
      <p:bldP spid="24" grpId="0"/>
      <p:bldP spid="32" grpId="0"/>
      <p:bldP spid="16" grpId="0" animBg="1"/>
      <p:bldP spid="9" grpId="0" animBg="1"/>
      <p:bldP spid="39"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1E04FD9-529B-6647-6BCA-D627F9F9C2D7}"/>
              </a:ext>
            </a:extLst>
          </p:cNvPr>
          <p:cNvSpPr/>
          <p:nvPr/>
        </p:nvSpPr>
        <p:spPr>
          <a:xfrm>
            <a:off x="10923777" y="1"/>
            <a:ext cx="1305655" cy="6857999"/>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CE82C3A-E258-DE68-A93C-10AC39BFB465}"/>
              </a:ext>
            </a:extLst>
          </p:cNvPr>
          <p:cNvSpPr/>
          <p:nvPr/>
        </p:nvSpPr>
        <p:spPr>
          <a:xfrm>
            <a:off x="2448561" y="1058328"/>
            <a:ext cx="8252306" cy="4267613"/>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1FF8CF44-6771-9AB4-3AEA-3F43CC948FAD}"/>
              </a:ext>
            </a:extLst>
          </p:cNvPr>
          <p:cNvGrpSpPr/>
          <p:nvPr/>
        </p:nvGrpSpPr>
        <p:grpSpPr>
          <a:xfrm rot="10800000">
            <a:off x="3616960" y="1857173"/>
            <a:ext cx="4773910" cy="2669922"/>
            <a:chOff x="4120310" y="2080742"/>
            <a:chExt cx="3721921" cy="2288059"/>
          </a:xfrm>
        </p:grpSpPr>
        <p:sp>
          <p:nvSpPr>
            <p:cNvPr id="6" name="Rectangle 5">
              <a:extLst>
                <a:ext uri="{FF2B5EF4-FFF2-40B4-BE49-F238E27FC236}">
                  <a16:creationId xmlns:a16="http://schemas.microsoft.com/office/drawing/2014/main" id="{E6F5AE6C-CECD-0979-D878-90C5F52E9A59}"/>
                </a:ext>
              </a:extLst>
            </p:cNvPr>
            <p:cNvSpPr/>
            <p:nvPr/>
          </p:nvSpPr>
          <p:spPr>
            <a:xfrm>
              <a:off x="4257040" y="2148317"/>
              <a:ext cx="3474720" cy="3923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9B7FE4-0205-3DEF-4D81-28559113E70E}"/>
                </a:ext>
              </a:extLst>
            </p:cNvPr>
            <p:cNvSpPr/>
            <p:nvPr/>
          </p:nvSpPr>
          <p:spPr>
            <a:xfrm rot="16200000">
              <a:off x="3258634" y="3019761"/>
              <a:ext cx="2135206" cy="3923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B93A430-A776-4DAB-EE95-21B82D37C3BC}"/>
                </a:ext>
              </a:extLst>
            </p:cNvPr>
            <p:cNvSpPr/>
            <p:nvPr/>
          </p:nvSpPr>
          <p:spPr>
            <a:xfrm>
              <a:off x="4120310" y="3976486"/>
              <a:ext cx="3611450" cy="3923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B918DB2-CE29-987F-61C1-1F94D95EC866}"/>
                </a:ext>
              </a:extLst>
            </p:cNvPr>
            <p:cNvSpPr/>
            <p:nvPr/>
          </p:nvSpPr>
          <p:spPr>
            <a:xfrm>
              <a:off x="5110314" y="2768659"/>
              <a:ext cx="812800" cy="7666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9D30B00-F33A-3C56-C5CB-86190BFF76D7}"/>
                </a:ext>
              </a:extLst>
            </p:cNvPr>
            <p:cNvSpPr/>
            <p:nvPr/>
          </p:nvSpPr>
          <p:spPr>
            <a:xfrm rot="5400000">
              <a:off x="4985756" y="2689460"/>
              <a:ext cx="404536" cy="7435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762D15-459A-F75E-2627-998586BCFD69}"/>
                </a:ext>
              </a:extLst>
            </p:cNvPr>
            <p:cNvSpPr/>
            <p:nvPr/>
          </p:nvSpPr>
          <p:spPr>
            <a:xfrm rot="10800000">
              <a:off x="5209035" y="3130763"/>
              <a:ext cx="392314" cy="7666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A9406B8-9FAC-AF69-8F7B-58EC9E3B18B8}"/>
                </a:ext>
              </a:extLst>
            </p:cNvPr>
            <p:cNvSpPr/>
            <p:nvPr/>
          </p:nvSpPr>
          <p:spPr>
            <a:xfrm rot="16200000">
              <a:off x="5530157" y="2831758"/>
              <a:ext cx="404534" cy="7435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EB80194-0D7A-02D6-8C9B-8A7022316598}"/>
                </a:ext>
              </a:extLst>
            </p:cNvPr>
            <p:cNvSpPr/>
            <p:nvPr/>
          </p:nvSpPr>
          <p:spPr>
            <a:xfrm>
              <a:off x="5293360" y="2080742"/>
              <a:ext cx="497840" cy="540581"/>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C46FF5E-E923-E661-34F4-FF015EDAEECA}"/>
                </a:ext>
              </a:extLst>
            </p:cNvPr>
            <p:cNvSpPr/>
            <p:nvPr/>
          </p:nvSpPr>
          <p:spPr>
            <a:xfrm>
              <a:off x="5320558" y="2442988"/>
              <a:ext cx="392314" cy="7666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08904C0-11C4-B856-DF9F-E55750F7291A}"/>
                </a:ext>
              </a:extLst>
            </p:cNvPr>
            <p:cNvSpPr/>
            <p:nvPr/>
          </p:nvSpPr>
          <p:spPr>
            <a:xfrm rot="5400000">
              <a:off x="5512109" y="2955842"/>
              <a:ext cx="1802972" cy="3923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82FF0773-9517-0729-287B-145E3722AEA8}"/>
                </a:ext>
              </a:extLst>
            </p:cNvPr>
            <p:cNvSpPr/>
            <p:nvPr/>
          </p:nvSpPr>
          <p:spPr>
            <a:xfrm rot="5400000">
              <a:off x="6629152" y="2934606"/>
              <a:ext cx="1802972" cy="3923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70B22DC7-A7EC-43E1-5307-AECD72BBAEBD}"/>
                </a:ext>
              </a:extLst>
            </p:cNvPr>
            <p:cNvGrpSpPr/>
            <p:nvPr/>
          </p:nvGrpSpPr>
          <p:grpSpPr>
            <a:xfrm>
              <a:off x="7294245" y="3036080"/>
              <a:ext cx="547986" cy="408561"/>
              <a:chOff x="3922415" y="3234447"/>
              <a:chExt cx="547986" cy="408561"/>
            </a:xfrm>
          </p:grpSpPr>
          <p:sp>
            <p:nvSpPr>
              <p:cNvPr id="21" name="Rectangle 20">
                <a:extLst>
                  <a:ext uri="{FF2B5EF4-FFF2-40B4-BE49-F238E27FC236}">
                    <a16:creationId xmlns:a16="http://schemas.microsoft.com/office/drawing/2014/main" id="{F720DBB3-23F1-E6AC-6D79-7E8CDDB49A43}"/>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23EB2752-CCFA-5B02-6DDE-646C3171AC58}"/>
                  </a:ext>
                </a:extLst>
              </p:cNvPr>
              <p:cNvCxnSpPr>
                <a:cxnSpLocks/>
                <a:stCxn id="21"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69804C48-694B-A3FC-4E4F-8F948E48CF90}"/>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7F1452F7-D327-82FF-F182-5D530E025056}"/>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61296B47-C0B4-3DE8-B627-A912DF3C6E55}"/>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A160A1D6-D205-7C5F-8DB7-C093D6949F22}"/>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A4CF0B54-8A77-9E8B-1398-6B7C5B4EA99C}"/>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28" name="Rectangle 27">
                <a:extLst>
                  <a:ext uri="{FF2B5EF4-FFF2-40B4-BE49-F238E27FC236}">
                    <a16:creationId xmlns:a16="http://schemas.microsoft.com/office/drawing/2014/main" id="{E35BE3A5-69DE-5A44-3690-49E7AF529B47}"/>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B9CBFC0-7817-4979-144F-D8646A7511D4}"/>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0C0E185-747F-FD02-118D-D2F342B977D3}"/>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2BEE098F-E2C0-C5F5-A6FB-2A9332700D77}"/>
                </a:ext>
              </a:extLst>
            </p:cNvPr>
            <p:cNvSpPr/>
            <p:nvPr/>
          </p:nvSpPr>
          <p:spPr>
            <a:xfrm>
              <a:off x="6188679" y="2965702"/>
              <a:ext cx="497840" cy="540581"/>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 name="Rectangle 33">
            <a:extLst>
              <a:ext uri="{FF2B5EF4-FFF2-40B4-BE49-F238E27FC236}">
                <a16:creationId xmlns:a16="http://schemas.microsoft.com/office/drawing/2014/main" id="{F21B934B-6659-54A6-86EC-1A8FEC066CC2}"/>
              </a:ext>
            </a:extLst>
          </p:cNvPr>
          <p:cNvSpPr/>
          <p:nvPr/>
        </p:nvSpPr>
        <p:spPr>
          <a:xfrm rot="16200000">
            <a:off x="-145267" y="3020212"/>
            <a:ext cx="4823576"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BB79E014-2F13-11D3-89A2-971C93CA418A}"/>
              </a:ext>
            </a:extLst>
          </p:cNvPr>
          <p:cNvSpPr/>
          <p:nvPr/>
        </p:nvSpPr>
        <p:spPr>
          <a:xfrm>
            <a:off x="2266520" y="5244766"/>
            <a:ext cx="8670861"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5CD9B29-0C28-AA1C-8F8C-30673555E154}"/>
              </a:ext>
            </a:extLst>
          </p:cNvPr>
          <p:cNvSpPr/>
          <p:nvPr/>
        </p:nvSpPr>
        <p:spPr>
          <a:xfrm rot="16200000">
            <a:off x="8339114" y="3020212"/>
            <a:ext cx="4823576"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hlinkClick r:id="rId2" action="ppaction://hlinksldjump"/>
            <a:extLst>
              <a:ext uri="{FF2B5EF4-FFF2-40B4-BE49-F238E27FC236}">
                <a16:creationId xmlns:a16="http://schemas.microsoft.com/office/drawing/2014/main" id="{6DEBE9F4-A277-ACE2-1038-C9373312AE57}"/>
              </a:ext>
            </a:extLst>
          </p:cNvPr>
          <p:cNvSpPr/>
          <p:nvPr/>
        </p:nvSpPr>
        <p:spPr>
          <a:xfrm>
            <a:off x="10290683" y="4368801"/>
            <a:ext cx="820367" cy="70302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847C8F7-AF85-D06F-6DE4-1BD85794CEBE}"/>
              </a:ext>
            </a:extLst>
          </p:cNvPr>
          <p:cNvSpPr/>
          <p:nvPr/>
        </p:nvSpPr>
        <p:spPr>
          <a:xfrm>
            <a:off x="2087164" y="712102"/>
            <a:ext cx="8855155"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utter">
            <a:extLst>
              <a:ext uri="{FF2B5EF4-FFF2-40B4-BE49-F238E27FC236}">
                <a16:creationId xmlns:a16="http://schemas.microsoft.com/office/drawing/2014/main" id="{95B0E09F-F3A3-A84D-56FF-4F31C4743DDC}"/>
              </a:ext>
            </a:extLst>
          </p:cNvPr>
          <p:cNvSpPr/>
          <p:nvPr/>
        </p:nvSpPr>
        <p:spPr>
          <a:xfrm>
            <a:off x="8450296" y="4642974"/>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B6E9C1C-E185-59AE-F408-2EF7BEB91B0C}"/>
              </a:ext>
            </a:extLst>
          </p:cNvPr>
          <p:cNvSpPr txBox="1"/>
          <p:nvPr/>
        </p:nvSpPr>
        <p:spPr>
          <a:xfrm>
            <a:off x="-50462" y="-25738"/>
            <a:ext cx="2110902" cy="369332"/>
          </a:xfrm>
          <a:prstGeom prst="rect">
            <a:avLst/>
          </a:prstGeom>
          <a:noFill/>
        </p:spPr>
        <p:txBody>
          <a:bodyPr wrap="square" rtlCol="0">
            <a:spAutoFit/>
          </a:bodyPr>
          <a:lstStyle/>
          <a:p>
            <a:r>
              <a:rPr lang="en-US"/>
              <a:t>Engine Room</a:t>
            </a:r>
          </a:p>
        </p:txBody>
      </p:sp>
      <p:sp>
        <p:nvSpPr>
          <p:cNvPr id="3" name="supermatter">
            <a:extLst>
              <a:ext uri="{FF2B5EF4-FFF2-40B4-BE49-F238E27FC236}">
                <a16:creationId xmlns:a16="http://schemas.microsoft.com/office/drawing/2014/main" id="{4D32A224-697C-48AE-218D-387D41FEA0B0}"/>
              </a:ext>
            </a:extLst>
          </p:cNvPr>
          <p:cNvSpPr/>
          <p:nvPr/>
        </p:nvSpPr>
        <p:spPr>
          <a:xfrm>
            <a:off x="6451995" y="3109449"/>
            <a:ext cx="372957" cy="37295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2F0AA1D0-40FF-8A4D-7C23-4340EA91AD40}"/>
              </a:ext>
            </a:extLst>
          </p:cNvPr>
          <p:cNvSpPr txBox="1"/>
          <p:nvPr/>
        </p:nvSpPr>
        <p:spPr>
          <a:xfrm>
            <a:off x="3495168" y="4664871"/>
            <a:ext cx="2554755" cy="461665"/>
          </a:xfrm>
          <a:prstGeom prst="rect">
            <a:avLst/>
          </a:prstGeom>
          <a:noFill/>
        </p:spPr>
        <p:txBody>
          <a:bodyPr wrap="square" rtlCol="0">
            <a:spAutoFit/>
          </a:bodyPr>
          <a:lstStyle/>
          <a:p>
            <a:r>
              <a:rPr lang="en-US" sz="1200"/>
              <a:t>A large hole where the main engine of the station typically resides.</a:t>
            </a:r>
          </a:p>
        </p:txBody>
      </p:sp>
      <p:cxnSp>
        <p:nvCxnSpPr>
          <p:cNvPr id="11" name="Connector: Elbow 10">
            <a:extLst>
              <a:ext uri="{FF2B5EF4-FFF2-40B4-BE49-F238E27FC236}">
                <a16:creationId xmlns:a16="http://schemas.microsoft.com/office/drawing/2014/main" id="{10E4488A-9B77-5369-802C-86B864553BD8}"/>
              </a:ext>
            </a:extLst>
          </p:cNvPr>
          <p:cNvCxnSpPr>
            <a:cxnSpLocks/>
          </p:cNvCxnSpPr>
          <p:nvPr/>
        </p:nvCxnSpPr>
        <p:spPr>
          <a:xfrm flipV="1">
            <a:off x="4798638" y="3295927"/>
            <a:ext cx="1559541" cy="1372659"/>
          </a:xfrm>
          <a:prstGeom prst="bentConnector3">
            <a:avLst>
              <a:gd name="adj1" fmla="val 529"/>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836F4D49-FC58-80A8-B5DB-3FEEDCC181A0}"/>
              </a:ext>
            </a:extLst>
          </p:cNvPr>
          <p:cNvSpPr txBox="1"/>
          <p:nvPr/>
        </p:nvSpPr>
        <p:spPr>
          <a:xfrm>
            <a:off x="6130071" y="5720445"/>
            <a:ext cx="3146116" cy="646331"/>
          </a:xfrm>
          <a:prstGeom prst="rect">
            <a:avLst/>
          </a:prstGeom>
          <a:noFill/>
        </p:spPr>
        <p:txBody>
          <a:bodyPr wrap="square" rtlCol="0">
            <a:spAutoFit/>
          </a:bodyPr>
          <a:lstStyle/>
          <a:p>
            <a:r>
              <a:rPr lang="en-US" sz="1200"/>
              <a:t>A plasma cutter in a scattered mess of tools.  This should be powerful enough to cut through the metal barricades.</a:t>
            </a:r>
          </a:p>
        </p:txBody>
      </p:sp>
      <p:cxnSp>
        <p:nvCxnSpPr>
          <p:cNvPr id="46" name="Connector: Elbow 45">
            <a:extLst>
              <a:ext uri="{FF2B5EF4-FFF2-40B4-BE49-F238E27FC236}">
                <a16:creationId xmlns:a16="http://schemas.microsoft.com/office/drawing/2014/main" id="{15F4D56D-3350-E199-9DAA-3AC85AC026C9}"/>
              </a:ext>
            </a:extLst>
          </p:cNvPr>
          <p:cNvCxnSpPr>
            <a:stCxn id="44" idx="0"/>
          </p:cNvCxnSpPr>
          <p:nvPr/>
        </p:nvCxnSpPr>
        <p:spPr>
          <a:xfrm rot="5400000" flipH="1" flipV="1">
            <a:off x="7595238" y="4937344"/>
            <a:ext cx="890993" cy="675211"/>
          </a:xfrm>
          <a:prstGeom prst="bentConnector3">
            <a:avLst>
              <a:gd name="adj1" fmla="val 99176"/>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48" name="TextBox 47">
            <a:extLst>
              <a:ext uri="{FF2B5EF4-FFF2-40B4-BE49-F238E27FC236}">
                <a16:creationId xmlns:a16="http://schemas.microsoft.com/office/drawing/2014/main" id="{BDA8BE9F-0090-AB51-8263-134A4F5E5841}"/>
              </a:ext>
            </a:extLst>
          </p:cNvPr>
          <p:cNvSpPr txBox="1"/>
          <p:nvPr/>
        </p:nvSpPr>
        <p:spPr>
          <a:xfrm>
            <a:off x="6152028" y="6306186"/>
            <a:ext cx="3381375" cy="276999"/>
          </a:xfrm>
          <a:prstGeom prst="rect">
            <a:avLst/>
          </a:prstGeom>
          <a:noFill/>
        </p:spPr>
        <p:txBody>
          <a:bodyPr wrap="square" rtlCol="0">
            <a:spAutoFit/>
          </a:bodyPr>
          <a:lstStyle/>
          <a:p>
            <a:r>
              <a:rPr lang="en-US" sz="1200" u="sng" dirty="0"/>
              <a:t>Plasma Cutter added to inventory!</a:t>
            </a:r>
          </a:p>
        </p:txBody>
      </p:sp>
      <p:sp>
        <p:nvSpPr>
          <p:cNvPr id="49" name="Rectangle 48">
            <a:hlinkClick r:id="rId2" action="ppaction://hlinksldjump"/>
            <a:extLst>
              <a:ext uri="{FF2B5EF4-FFF2-40B4-BE49-F238E27FC236}">
                <a16:creationId xmlns:a16="http://schemas.microsoft.com/office/drawing/2014/main" id="{3D9294D2-DCDA-1BE0-85AC-AA895DACBDAF}"/>
              </a:ext>
            </a:extLst>
          </p:cNvPr>
          <p:cNvSpPr/>
          <p:nvPr/>
        </p:nvSpPr>
        <p:spPr>
          <a:xfrm>
            <a:off x="10564422" y="1480688"/>
            <a:ext cx="377112" cy="2022121"/>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FD935EFC-B3B3-A19F-A57F-D82A37FEF758}"/>
              </a:ext>
            </a:extLst>
          </p:cNvPr>
          <p:cNvSpPr/>
          <p:nvPr/>
        </p:nvSpPr>
        <p:spPr>
          <a:xfrm>
            <a:off x="10417370" y="1257998"/>
            <a:ext cx="691237" cy="2316015"/>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EE3BF5F0-EDC0-D20B-D7A3-8DDAC1F3708F}"/>
              </a:ext>
            </a:extLst>
          </p:cNvPr>
          <p:cNvSpPr txBox="1"/>
          <p:nvPr/>
        </p:nvSpPr>
        <p:spPr>
          <a:xfrm>
            <a:off x="6544533" y="1181919"/>
            <a:ext cx="4011661" cy="646331"/>
          </a:xfrm>
          <a:prstGeom prst="rect">
            <a:avLst/>
          </a:prstGeom>
          <a:noFill/>
        </p:spPr>
        <p:txBody>
          <a:bodyPr wrap="square" rtlCol="0">
            <a:spAutoFit/>
          </a:bodyPr>
          <a:lstStyle/>
          <a:p>
            <a:r>
              <a:rPr lang="en-US" sz="1200"/>
              <a:t>There are hastily affixed metal barricades here.  You’ll need some tools to get through.</a:t>
            </a:r>
          </a:p>
          <a:p>
            <a:r>
              <a:rPr lang="en-US" sz="1200" u="sng"/>
              <a:t>Click here to cut.</a:t>
            </a:r>
            <a:r>
              <a:rPr lang="en-US" sz="1200"/>
              <a:t>  (REQUIRED: PLASMA CUTTER)</a:t>
            </a:r>
          </a:p>
        </p:txBody>
      </p:sp>
      <p:cxnSp>
        <p:nvCxnSpPr>
          <p:cNvPr id="52" name="Connector: Elbow 51">
            <a:extLst>
              <a:ext uri="{FF2B5EF4-FFF2-40B4-BE49-F238E27FC236}">
                <a16:creationId xmlns:a16="http://schemas.microsoft.com/office/drawing/2014/main" id="{0DE0223A-A7B1-0E36-8ABD-33197C26D9B8}"/>
              </a:ext>
            </a:extLst>
          </p:cNvPr>
          <p:cNvCxnSpPr/>
          <p:nvPr/>
        </p:nvCxnSpPr>
        <p:spPr>
          <a:xfrm>
            <a:off x="8905875" y="1828250"/>
            <a:ext cx="1384808" cy="587755"/>
          </a:xfrm>
          <a:prstGeom prst="bentConnector3">
            <a:avLst>
              <a:gd name="adj1" fmla="val -211"/>
            </a:avLst>
          </a:prstGeom>
          <a:ln>
            <a:solidFill>
              <a:srgbClr val="C0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09566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nextCondLst>
                <p:cond evt="onClick" delay="0">
                  <p:tgtEl>
                    <p:spTgt spid="3"/>
                  </p:tgtEl>
                </p:cond>
              </p:nextCondLst>
            </p:seq>
            <p:seq concurrent="1" nextAc="seek">
              <p:cTn id="11" restart="whenNotActive" fill="hold" evtFilter="cancelBubble" nodeType="interactiveSeq">
                <p:stCondLst>
                  <p:cond evt="onClick" delay="0">
                    <p:tgtEl>
                      <p:spTgt spid="40"/>
                    </p:tgtEl>
                  </p:cond>
                </p:stCondLst>
                <p:endSync evt="end" delay="0">
                  <p:rtn val="all"/>
                </p:endSync>
                <p:childTnLst>
                  <p:par>
                    <p:cTn id="12" fill="hold">
                      <p:stCondLst>
                        <p:cond delay="0"/>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6"/>
                                        </p:tgtEl>
                                        <p:attrNameLst>
                                          <p:attrName>style.visibility</p:attrName>
                                        </p:attrNameLst>
                                      </p:cBhvr>
                                      <p:to>
                                        <p:strVal val="visible"/>
                                      </p:to>
                                    </p:set>
                                    <p:animEffect transition="in" filter="fade">
                                      <p:cBhvr>
                                        <p:cTn id="16" dur="500"/>
                                        <p:tgtEl>
                                          <p:spTgt spid="4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500"/>
                                        <p:tgtEl>
                                          <p:spTgt spid="44"/>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fade">
                                      <p:cBhvr>
                                        <p:cTn id="23" dur="500"/>
                                        <p:tgtEl>
                                          <p:spTgt spid="48"/>
                                        </p:tgtEl>
                                      </p:cBhvr>
                                    </p:animEffect>
                                  </p:childTnLst>
                                </p:cTn>
                              </p:par>
                            </p:childTnLst>
                          </p:cTn>
                        </p:par>
                      </p:childTnLst>
                    </p:cTn>
                  </p:par>
                </p:childTnLst>
              </p:cTn>
              <p:nextCondLst>
                <p:cond evt="onClick" delay="0">
                  <p:tgtEl>
                    <p:spTgt spid="40"/>
                  </p:tgtEl>
                </p:cond>
              </p:nextCondLst>
            </p:seq>
            <p:seq concurrent="1" nextAc="seek">
              <p:cTn id="24" restart="whenNotActive" fill="hold" evtFilter="cancelBubble" nodeType="interactiveSeq">
                <p:stCondLst>
                  <p:cond evt="onClick" delay="0">
                    <p:tgtEl>
                      <p:spTgt spid="38"/>
                    </p:tgtEl>
                  </p:cond>
                </p:stCondLst>
                <p:endSync evt="end" delay="0">
                  <p:rtn val="all"/>
                </p:endSync>
                <p:childTnLst>
                  <p:par>
                    <p:cTn id="25" fill="hold">
                      <p:stCondLst>
                        <p:cond delay="0"/>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fade">
                                      <p:cBhvr>
                                        <p:cTn id="29" dur="500"/>
                                        <p:tgtEl>
                                          <p:spTgt spid="50"/>
                                        </p:tgtEl>
                                      </p:cBhvr>
                                    </p:animEffect>
                                  </p:childTnLst>
                                </p:cTn>
                              </p:par>
                              <p:par>
                                <p:cTn id="30" presetID="10" presetClass="entr" presetSubtype="0" fill="hold" nodeType="withEffect">
                                  <p:stCondLst>
                                    <p:cond delay="0"/>
                                  </p:stCondLst>
                                  <p:childTnLst>
                                    <p:set>
                                      <p:cBhvr>
                                        <p:cTn id="31" dur="1" fill="hold">
                                          <p:stCondLst>
                                            <p:cond delay="0"/>
                                          </p:stCondLst>
                                        </p:cTn>
                                        <p:tgtEl>
                                          <p:spTgt spid="52"/>
                                        </p:tgtEl>
                                        <p:attrNameLst>
                                          <p:attrName>style.visibility</p:attrName>
                                        </p:attrNameLst>
                                      </p:cBhvr>
                                      <p:to>
                                        <p:strVal val="visible"/>
                                      </p:to>
                                    </p:set>
                                    <p:animEffect transition="in" filter="fade">
                                      <p:cBhvr>
                                        <p:cTn id="32" dur="500"/>
                                        <p:tgtEl>
                                          <p:spTgt spid="52"/>
                                        </p:tgtEl>
                                      </p:cBhvr>
                                    </p:animEffect>
                                  </p:childTnLst>
                                </p:cTn>
                              </p:par>
                            </p:childTnLst>
                          </p:cTn>
                        </p:par>
                      </p:childTnLst>
                    </p:cTn>
                  </p:par>
                </p:childTnLst>
              </p:cTn>
              <p:nextCondLst>
                <p:cond evt="onClick" delay="0">
                  <p:tgtEl>
                    <p:spTgt spid="38"/>
                  </p:tgtEl>
                </p:cond>
              </p:nextCondLst>
            </p:seq>
            <p:seq concurrent="1" nextAc="seek">
              <p:cTn id="33" restart="whenNotActive" fill="hold" evtFilter="cancelBubble" nodeType="interactiveSeq">
                <p:stCondLst>
                  <p:cond evt="onClick" delay="0">
                    <p:tgtEl>
                      <p:spTgt spid="50"/>
                    </p:tgtEl>
                  </p:cond>
                </p:stCondLst>
                <p:endSync evt="end" delay="0">
                  <p:rtn val="all"/>
                </p:endSync>
                <p:childTnLst>
                  <p:par>
                    <p:cTn id="34" fill="hold">
                      <p:stCondLst>
                        <p:cond delay="0"/>
                      </p:stCondLst>
                      <p:childTnLst>
                        <p:par>
                          <p:cTn id="35" fill="hold">
                            <p:stCondLst>
                              <p:cond delay="0"/>
                            </p:stCondLst>
                            <p:childTnLst>
                              <p:par>
                                <p:cTn id="36" presetID="10" presetClass="exit" presetSubtype="0" fill="hold" grpId="0" nodeType="clickEffect">
                                  <p:stCondLst>
                                    <p:cond delay="0"/>
                                  </p:stCondLst>
                                  <p:childTnLst>
                                    <p:animEffect transition="out" filter="fade">
                                      <p:cBhvr>
                                        <p:cTn id="37" dur="500"/>
                                        <p:tgtEl>
                                          <p:spTgt spid="38"/>
                                        </p:tgtEl>
                                      </p:cBhvr>
                                    </p:animEffect>
                                    <p:set>
                                      <p:cBhvr>
                                        <p:cTn id="38"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50"/>
                  </p:tgtEl>
                </p:cond>
              </p:nextCondLst>
            </p:seq>
          </p:childTnLst>
        </p:cTn>
      </p:par>
    </p:tnLst>
    <p:bldLst>
      <p:bldP spid="9" grpId="0"/>
      <p:bldP spid="44" grpId="0"/>
      <p:bldP spid="48" grpId="0"/>
      <p:bldP spid="38" grpId="0" animBg="1"/>
      <p:bldP spid="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8834F4-DAB2-32DF-55A5-3E35A7760E5F}"/>
              </a:ext>
            </a:extLst>
          </p:cNvPr>
          <p:cNvSpPr/>
          <p:nvPr/>
        </p:nvSpPr>
        <p:spPr>
          <a:xfrm>
            <a:off x="3428656" y="718995"/>
            <a:ext cx="5773709" cy="5022910"/>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57A729B-DCD3-7BA7-B611-0921972767B4}"/>
              </a:ext>
            </a:extLst>
          </p:cNvPr>
          <p:cNvSpPr/>
          <p:nvPr/>
        </p:nvSpPr>
        <p:spPr>
          <a:xfrm>
            <a:off x="4192621" y="1410510"/>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C871A0A-1E61-65E5-D62F-CB7251120CA0}"/>
              </a:ext>
            </a:extLst>
          </p:cNvPr>
          <p:cNvSpPr/>
          <p:nvPr/>
        </p:nvSpPr>
        <p:spPr>
          <a:xfrm>
            <a:off x="7827523" y="1410510"/>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BE28C62-E698-6A94-F192-CC18EBECB6B6}"/>
              </a:ext>
            </a:extLst>
          </p:cNvPr>
          <p:cNvSpPr/>
          <p:nvPr/>
        </p:nvSpPr>
        <p:spPr>
          <a:xfrm>
            <a:off x="5189121" y="1410508"/>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F99F619-7AA3-8219-E699-1F66BF19A604}"/>
              </a:ext>
            </a:extLst>
          </p:cNvPr>
          <p:cNvSpPr/>
          <p:nvPr/>
        </p:nvSpPr>
        <p:spPr>
          <a:xfrm>
            <a:off x="6827647" y="1410509"/>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BB2E05-C259-686B-62F9-E90F7EBAE6E3}"/>
              </a:ext>
            </a:extLst>
          </p:cNvPr>
          <p:cNvSpPr/>
          <p:nvPr/>
        </p:nvSpPr>
        <p:spPr>
          <a:xfrm>
            <a:off x="4192621" y="2092291"/>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B6EB82A-C2D6-1491-8CDC-FB2F28A79C9C}"/>
              </a:ext>
            </a:extLst>
          </p:cNvPr>
          <p:cNvSpPr/>
          <p:nvPr/>
        </p:nvSpPr>
        <p:spPr>
          <a:xfrm>
            <a:off x="7827523" y="2092291"/>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1CEF95B-E39D-A794-9182-A7CB94D98643}"/>
              </a:ext>
            </a:extLst>
          </p:cNvPr>
          <p:cNvSpPr/>
          <p:nvPr/>
        </p:nvSpPr>
        <p:spPr>
          <a:xfrm>
            <a:off x="5189121" y="2092289"/>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139B36B-6B96-72D8-A5C1-6D035EAF79E0}"/>
              </a:ext>
            </a:extLst>
          </p:cNvPr>
          <p:cNvSpPr/>
          <p:nvPr/>
        </p:nvSpPr>
        <p:spPr>
          <a:xfrm>
            <a:off x="6827647" y="2092290"/>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4D0E685-240A-5DEF-624D-74BF345474C1}"/>
              </a:ext>
            </a:extLst>
          </p:cNvPr>
          <p:cNvSpPr/>
          <p:nvPr/>
        </p:nvSpPr>
        <p:spPr>
          <a:xfrm>
            <a:off x="4192621" y="3926731"/>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9D6208F-F987-0D54-5F48-BFA632B794A4}"/>
              </a:ext>
            </a:extLst>
          </p:cNvPr>
          <p:cNvSpPr/>
          <p:nvPr/>
        </p:nvSpPr>
        <p:spPr>
          <a:xfrm>
            <a:off x="7827523" y="3926731"/>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7E892AA-BC3E-9EF2-A6A2-7B332200F857}"/>
              </a:ext>
            </a:extLst>
          </p:cNvPr>
          <p:cNvSpPr/>
          <p:nvPr/>
        </p:nvSpPr>
        <p:spPr>
          <a:xfrm>
            <a:off x="5189121" y="3926729"/>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3326873-6143-310F-4749-87A63E480C07}"/>
              </a:ext>
            </a:extLst>
          </p:cNvPr>
          <p:cNvSpPr/>
          <p:nvPr/>
        </p:nvSpPr>
        <p:spPr>
          <a:xfrm>
            <a:off x="6827647" y="3926730"/>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870F4F5-241F-B3A7-7AE4-B22F9A2EA2B5}"/>
              </a:ext>
            </a:extLst>
          </p:cNvPr>
          <p:cNvSpPr/>
          <p:nvPr/>
        </p:nvSpPr>
        <p:spPr>
          <a:xfrm>
            <a:off x="4192621" y="4608512"/>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A61D611-5060-0022-039C-063366514A39}"/>
              </a:ext>
            </a:extLst>
          </p:cNvPr>
          <p:cNvSpPr/>
          <p:nvPr/>
        </p:nvSpPr>
        <p:spPr>
          <a:xfrm>
            <a:off x="7827523" y="4608512"/>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2D0305F-9518-B1BB-4639-A9B4A1C8B747}"/>
              </a:ext>
            </a:extLst>
          </p:cNvPr>
          <p:cNvSpPr/>
          <p:nvPr/>
        </p:nvSpPr>
        <p:spPr>
          <a:xfrm>
            <a:off x="5189121" y="4608510"/>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AAD2236-CEE3-3D5F-3FB7-7911A219C886}"/>
              </a:ext>
            </a:extLst>
          </p:cNvPr>
          <p:cNvSpPr/>
          <p:nvPr/>
        </p:nvSpPr>
        <p:spPr>
          <a:xfrm>
            <a:off x="6827647" y="4608511"/>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7C1BA11-9248-73CC-40A4-610EA0ACDB15}"/>
              </a:ext>
            </a:extLst>
          </p:cNvPr>
          <p:cNvSpPr/>
          <p:nvPr/>
        </p:nvSpPr>
        <p:spPr>
          <a:xfrm>
            <a:off x="5453974" y="3009509"/>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box">
            <a:extLst>
              <a:ext uri="{FF2B5EF4-FFF2-40B4-BE49-F238E27FC236}">
                <a16:creationId xmlns:a16="http://schemas.microsoft.com/office/drawing/2014/main" id="{306DD41D-6725-F25A-8CE4-57227E997EDE}"/>
              </a:ext>
            </a:extLst>
          </p:cNvPr>
          <p:cNvSpPr/>
          <p:nvPr/>
        </p:nvSpPr>
        <p:spPr>
          <a:xfrm>
            <a:off x="6302540" y="3009508"/>
            <a:ext cx="642026" cy="496111"/>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AD9EEC4-CB34-0169-F578-3085B22CAF52}"/>
              </a:ext>
            </a:extLst>
          </p:cNvPr>
          <p:cNvSpPr/>
          <p:nvPr/>
        </p:nvSpPr>
        <p:spPr>
          <a:xfrm>
            <a:off x="3086330" y="712102"/>
            <a:ext cx="6301510"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0DD2357-2D99-3A11-A611-B08D641BC608}"/>
              </a:ext>
            </a:extLst>
          </p:cNvPr>
          <p:cNvSpPr/>
          <p:nvPr/>
        </p:nvSpPr>
        <p:spPr>
          <a:xfrm>
            <a:off x="3086330" y="5517074"/>
            <a:ext cx="6301510"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6A2B849-39AA-5898-AF1C-0C4F5D81D89B}"/>
              </a:ext>
            </a:extLst>
          </p:cNvPr>
          <p:cNvSpPr/>
          <p:nvPr/>
        </p:nvSpPr>
        <p:spPr>
          <a:xfrm rot="5400000">
            <a:off x="6669228" y="3170018"/>
            <a:ext cx="5067073"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4F98931-E1AD-07B3-1D25-5F82102ADC6F}"/>
              </a:ext>
            </a:extLst>
          </p:cNvPr>
          <p:cNvSpPr/>
          <p:nvPr/>
        </p:nvSpPr>
        <p:spPr>
          <a:xfrm rot="5400000">
            <a:off x="739272" y="3131184"/>
            <a:ext cx="5067073" cy="37295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1905707-8442-E4B0-D67A-5E9A9C8779F4}"/>
              </a:ext>
            </a:extLst>
          </p:cNvPr>
          <p:cNvSpPr/>
          <p:nvPr/>
        </p:nvSpPr>
        <p:spPr>
          <a:xfrm>
            <a:off x="1" y="5890031"/>
            <a:ext cx="9387840" cy="967969"/>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EEB1955-D047-8333-CDD9-9D4CDBA5CCF3}"/>
              </a:ext>
            </a:extLst>
          </p:cNvPr>
          <p:cNvSpPr/>
          <p:nvPr/>
        </p:nvSpPr>
        <p:spPr>
          <a:xfrm rot="16200000">
            <a:off x="7963872" y="2129262"/>
            <a:ext cx="5177929" cy="2343606"/>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39D4A4FE-A2E2-7A86-9407-1C42E79A6E8D}"/>
              </a:ext>
            </a:extLst>
          </p:cNvPr>
          <p:cNvSpPr txBox="1"/>
          <p:nvPr/>
        </p:nvSpPr>
        <p:spPr>
          <a:xfrm>
            <a:off x="-59987" y="-35263"/>
            <a:ext cx="2451370" cy="369332"/>
          </a:xfrm>
          <a:prstGeom prst="rect">
            <a:avLst/>
          </a:prstGeom>
          <a:noFill/>
        </p:spPr>
        <p:txBody>
          <a:bodyPr wrap="square" rtlCol="0">
            <a:spAutoFit/>
          </a:bodyPr>
          <a:lstStyle/>
          <a:p>
            <a:r>
              <a:rPr lang="en-US"/>
              <a:t>Telecommunications</a:t>
            </a:r>
          </a:p>
        </p:txBody>
      </p:sp>
      <p:sp>
        <p:nvSpPr>
          <p:cNvPr id="3" name="Rectangle 2">
            <a:extLst>
              <a:ext uri="{FF2B5EF4-FFF2-40B4-BE49-F238E27FC236}">
                <a16:creationId xmlns:a16="http://schemas.microsoft.com/office/drawing/2014/main" id="{4D672B7B-579C-4AD6-8D79-FB251595426D}"/>
              </a:ext>
            </a:extLst>
          </p:cNvPr>
          <p:cNvSpPr/>
          <p:nvPr/>
        </p:nvSpPr>
        <p:spPr>
          <a:xfrm rot="16200000">
            <a:off x="7810042" y="4854950"/>
            <a:ext cx="377112" cy="1693050"/>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2" action="ppaction://hlinksldjump"/>
            <a:extLst>
              <a:ext uri="{FF2B5EF4-FFF2-40B4-BE49-F238E27FC236}">
                <a16:creationId xmlns:a16="http://schemas.microsoft.com/office/drawing/2014/main" id="{DE7CD83B-4DBA-BDCA-A4C8-055093E0E8EF}"/>
              </a:ext>
            </a:extLst>
          </p:cNvPr>
          <p:cNvSpPr/>
          <p:nvPr/>
        </p:nvSpPr>
        <p:spPr>
          <a:xfrm>
            <a:off x="9003921" y="2246502"/>
            <a:ext cx="377112" cy="2022121"/>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7C51C98-1A91-8D01-E149-CCF47ECA35F0}"/>
              </a:ext>
            </a:extLst>
          </p:cNvPr>
          <p:cNvSpPr/>
          <p:nvPr/>
        </p:nvSpPr>
        <p:spPr>
          <a:xfrm rot="16200000">
            <a:off x="4475053" y="4845181"/>
            <a:ext cx="377112" cy="1693050"/>
          </a:xfrm>
          <a:prstGeom prst="rect">
            <a:avLst/>
          </a:prstGeom>
          <a:solidFill>
            <a:schemeClr val="tx2">
              <a:lumMod val="25000"/>
              <a:lumOff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hlinkClick r:id="rId3" action="ppaction://hlinksldjump"/>
            <a:extLst>
              <a:ext uri="{FF2B5EF4-FFF2-40B4-BE49-F238E27FC236}">
                <a16:creationId xmlns:a16="http://schemas.microsoft.com/office/drawing/2014/main" id="{94490136-B144-0406-9DBD-E50EA3E119F5}"/>
              </a:ext>
            </a:extLst>
          </p:cNvPr>
          <p:cNvSpPr/>
          <p:nvPr/>
        </p:nvSpPr>
        <p:spPr>
          <a:xfrm>
            <a:off x="5961888" y="5430068"/>
            <a:ext cx="583729" cy="55925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07AFDF45-C959-F431-6100-FFCB8F7E3E4C}"/>
              </a:ext>
            </a:extLst>
          </p:cNvPr>
          <p:cNvSpPr txBox="1"/>
          <p:nvPr/>
        </p:nvSpPr>
        <p:spPr>
          <a:xfrm>
            <a:off x="4440141" y="2693550"/>
            <a:ext cx="3708395" cy="276999"/>
          </a:xfrm>
          <a:prstGeom prst="rect">
            <a:avLst/>
          </a:prstGeom>
          <a:noFill/>
        </p:spPr>
        <p:txBody>
          <a:bodyPr wrap="square" rtlCol="0">
            <a:spAutoFit/>
          </a:bodyPr>
          <a:lstStyle/>
          <a:p>
            <a:r>
              <a:rPr lang="en-US" sz="1200"/>
              <a:t>You remove the black box from the recording hub.</a:t>
            </a:r>
          </a:p>
        </p:txBody>
      </p:sp>
      <p:sp>
        <p:nvSpPr>
          <p:cNvPr id="35" name="TextBox 34">
            <a:extLst>
              <a:ext uri="{FF2B5EF4-FFF2-40B4-BE49-F238E27FC236}">
                <a16:creationId xmlns:a16="http://schemas.microsoft.com/office/drawing/2014/main" id="{B3930469-81FF-5215-0173-4C2923494F6F}"/>
              </a:ext>
            </a:extLst>
          </p:cNvPr>
          <p:cNvSpPr txBox="1"/>
          <p:nvPr/>
        </p:nvSpPr>
        <p:spPr>
          <a:xfrm>
            <a:off x="5228193" y="3541754"/>
            <a:ext cx="2343150" cy="276999"/>
          </a:xfrm>
          <a:prstGeom prst="rect">
            <a:avLst/>
          </a:prstGeom>
          <a:noFill/>
        </p:spPr>
        <p:txBody>
          <a:bodyPr wrap="square" rtlCol="0">
            <a:spAutoFit/>
          </a:bodyPr>
          <a:lstStyle/>
          <a:p>
            <a:r>
              <a:rPr lang="en-US" sz="1200" u="sng" dirty="0"/>
              <a:t>Black Box added to inventory!</a:t>
            </a:r>
          </a:p>
        </p:txBody>
      </p:sp>
    </p:spTree>
    <p:extLst>
      <p:ext uri="{BB962C8B-B14F-4D97-AF65-F5344CB8AC3E}">
        <p14:creationId xmlns:p14="http://schemas.microsoft.com/office/powerpoint/2010/main" val="3746971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3"/>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fade">
                                      <p:cBhvr>
                                        <p:cTn id="11" dur="500"/>
                                        <p:tgtEl>
                                          <p:spTgt spid="35"/>
                                        </p:tgtEl>
                                      </p:cBhvr>
                                    </p:animEffect>
                                  </p:childTnLst>
                                </p:cTn>
                              </p:par>
                            </p:childTnLst>
                          </p:cTn>
                        </p:par>
                      </p:childTnLst>
                    </p:cTn>
                  </p:par>
                </p:childTnLst>
              </p:cTn>
              <p:nextCondLst>
                <p:cond evt="onClick" delay="0">
                  <p:tgtEl>
                    <p:spTgt spid="23"/>
                  </p:tgtEl>
                </p:cond>
              </p:nextCondLst>
            </p:seq>
          </p:childTnLst>
        </p:cTn>
      </p:par>
    </p:tnLst>
    <p:bldLst>
      <p:bldP spid="34" grpId="0"/>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827750-D0BA-B306-D449-D5815AD175ED}"/>
              </a:ext>
            </a:extLst>
          </p:cNvPr>
          <p:cNvSpPr/>
          <p:nvPr/>
        </p:nvSpPr>
        <p:spPr>
          <a:xfrm rot="16200000">
            <a:off x="-1819711" y="2546073"/>
            <a:ext cx="5432831" cy="1793406"/>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19FE95ED-D59B-9434-383A-4474D27E860F}"/>
              </a:ext>
            </a:extLst>
          </p:cNvPr>
          <p:cNvSpPr/>
          <p:nvPr/>
        </p:nvSpPr>
        <p:spPr>
          <a:xfrm rot="5400000">
            <a:off x="-1267914" y="3237214"/>
            <a:ext cx="5301826" cy="2605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FE640F3-5477-A58C-339A-37FA92110270}"/>
              </a:ext>
            </a:extLst>
          </p:cNvPr>
          <p:cNvSpPr/>
          <p:nvPr/>
        </p:nvSpPr>
        <p:spPr>
          <a:xfrm>
            <a:off x="1431831" y="902133"/>
            <a:ext cx="9395054" cy="5138744"/>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6D542F4-5D19-5FC9-A6DA-CE11877C13B9}"/>
              </a:ext>
            </a:extLst>
          </p:cNvPr>
          <p:cNvSpPr/>
          <p:nvPr/>
        </p:nvSpPr>
        <p:spPr>
          <a:xfrm>
            <a:off x="1431831" y="2449212"/>
            <a:ext cx="4339665" cy="20825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9C899C0-C9E8-E438-11EF-3C69DFC11FC6}"/>
              </a:ext>
            </a:extLst>
          </p:cNvPr>
          <p:cNvSpPr/>
          <p:nvPr/>
        </p:nvSpPr>
        <p:spPr>
          <a:xfrm>
            <a:off x="1431830" y="5004344"/>
            <a:ext cx="4339665" cy="20825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BD22B19-E953-3FEE-EB88-9AFFBB235B5C}"/>
              </a:ext>
            </a:extLst>
          </p:cNvPr>
          <p:cNvSpPr/>
          <p:nvPr/>
        </p:nvSpPr>
        <p:spPr>
          <a:xfrm rot="5400000">
            <a:off x="3291645" y="3352779"/>
            <a:ext cx="5167950" cy="20825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3E4DA33-6F97-1981-19D7-B436B3E02248}"/>
              </a:ext>
            </a:extLst>
          </p:cNvPr>
          <p:cNvSpPr/>
          <p:nvPr/>
        </p:nvSpPr>
        <p:spPr>
          <a:xfrm>
            <a:off x="4606464" y="4787091"/>
            <a:ext cx="559909" cy="64275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DFD1DA4-FEF5-FB79-6AD7-784CBE59FA18}"/>
              </a:ext>
            </a:extLst>
          </p:cNvPr>
          <p:cNvSpPr/>
          <p:nvPr/>
        </p:nvSpPr>
        <p:spPr>
          <a:xfrm>
            <a:off x="2155834" y="4787091"/>
            <a:ext cx="559909" cy="64275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9FC8301-848B-1274-8A1D-DAE265BB73D9}"/>
              </a:ext>
            </a:extLst>
          </p:cNvPr>
          <p:cNvSpPr/>
          <p:nvPr/>
        </p:nvSpPr>
        <p:spPr>
          <a:xfrm rot="5400000">
            <a:off x="3083396" y="5418485"/>
            <a:ext cx="1036533" cy="20825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94B9857-9DF0-2C70-3FB9-66EED353FBB9}"/>
              </a:ext>
            </a:extLst>
          </p:cNvPr>
          <p:cNvSpPr/>
          <p:nvPr/>
        </p:nvSpPr>
        <p:spPr>
          <a:xfrm>
            <a:off x="7298203" y="2302565"/>
            <a:ext cx="3021205" cy="23378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697056C-9631-6889-0164-2F65896992E6}"/>
              </a:ext>
            </a:extLst>
          </p:cNvPr>
          <p:cNvSpPr/>
          <p:nvPr/>
        </p:nvSpPr>
        <p:spPr>
          <a:xfrm>
            <a:off x="8801993" y="1779797"/>
            <a:ext cx="990019" cy="22344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D8F5123-A839-DD7C-C2DA-2EA537E8E48E}"/>
              </a:ext>
            </a:extLst>
          </p:cNvPr>
          <p:cNvSpPr/>
          <p:nvPr/>
        </p:nvSpPr>
        <p:spPr>
          <a:xfrm>
            <a:off x="7979420" y="1331977"/>
            <a:ext cx="990019" cy="22344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915E7A2-319B-34EE-C6C9-B6FBB94AC389}"/>
              </a:ext>
            </a:extLst>
          </p:cNvPr>
          <p:cNvSpPr/>
          <p:nvPr/>
        </p:nvSpPr>
        <p:spPr>
          <a:xfrm>
            <a:off x="9244134" y="2652765"/>
            <a:ext cx="1925485" cy="13251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09EFCAA-E6B7-1DA1-924F-14DC4D5E3B0E}"/>
              </a:ext>
            </a:extLst>
          </p:cNvPr>
          <p:cNvSpPr/>
          <p:nvPr/>
        </p:nvSpPr>
        <p:spPr>
          <a:xfrm>
            <a:off x="8788524" y="3682987"/>
            <a:ext cx="1218030" cy="204553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7B2CAE0-4F47-FDD9-686F-5A2E090CA8B1}"/>
              </a:ext>
            </a:extLst>
          </p:cNvPr>
          <p:cNvSpPr/>
          <p:nvPr/>
        </p:nvSpPr>
        <p:spPr>
          <a:xfrm>
            <a:off x="6903602" y="2877824"/>
            <a:ext cx="1218030" cy="128389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0CE713B-C89D-6D64-E713-3978BCEEE659}"/>
              </a:ext>
            </a:extLst>
          </p:cNvPr>
          <p:cNvSpPr/>
          <p:nvPr/>
        </p:nvSpPr>
        <p:spPr>
          <a:xfrm>
            <a:off x="8043971" y="3807893"/>
            <a:ext cx="803638" cy="15327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357D81FF-5EA3-5A14-799C-5E1059AD7DD9}"/>
              </a:ext>
            </a:extLst>
          </p:cNvPr>
          <p:cNvGrpSpPr/>
          <p:nvPr/>
        </p:nvGrpSpPr>
        <p:grpSpPr>
          <a:xfrm>
            <a:off x="5523097" y="1358100"/>
            <a:ext cx="705043" cy="525658"/>
            <a:chOff x="3922415" y="3234447"/>
            <a:chExt cx="547986" cy="408561"/>
          </a:xfrm>
        </p:grpSpPr>
        <p:sp>
          <p:nvSpPr>
            <p:cNvPr id="22" name="Rectangle 21">
              <a:extLst>
                <a:ext uri="{FF2B5EF4-FFF2-40B4-BE49-F238E27FC236}">
                  <a16:creationId xmlns:a16="http://schemas.microsoft.com/office/drawing/2014/main" id="{1150C672-341F-E051-BF00-B401E77EF0F5}"/>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D88137AC-62E6-2A77-EA61-DE1E81872BC1}"/>
                </a:ext>
              </a:extLst>
            </p:cNvPr>
            <p:cNvCxnSpPr>
              <a:cxnSpLocks/>
              <a:stCxn id="22"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A37B54B-FF29-77E2-B7DC-9F5727E76CF6}"/>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EDB2212C-6AB2-61F9-507F-BE1C64377D17}"/>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FE5E052B-6DF6-5609-FFC0-B538FD349BB4}"/>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DE3DE7BF-72F7-EF82-6E82-DB8B050F8018}"/>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704E7B0D-084E-EE75-6248-8560F22A37E1}"/>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29" name="Rectangle 28">
              <a:extLst>
                <a:ext uri="{FF2B5EF4-FFF2-40B4-BE49-F238E27FC236}">
                  <a16:creationId xmlns:a16="http://schemas.microsoft.com/office/drawing/2014/main" id="{607121DA-D81B-D014-C80A-2085F5E0FCBF}"/>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C60F277-DDD3-437A-2F20-665A28DC6B34}"/>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93058CAC-EB1B-0580-D65F-7474DF214D99}"/>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a:extLst>
              <a:ext uri="{FF2B5EF4-FFF2-40B4-BE49-F238E27FC236}">
                <a16:creationId xmlns:a16="http://schemas.microsoft.com/office/drawing/2014/main" id="{E737FEDD-E5C2-4B06-CA4A-82A3FFBB711D}"/>
              </a:ext>
            </a:extLst>
          </p:cNvPr>
          <p:cNvGrpSpPr/>
          <p:nvPr/>
        </p:nvGrpSpPr>
        <p:grpSpPr>
          <a:xfrm>
            <a:off x="5539330" y="3492584"/>
            <a:ext cx="705043" cy="525658"/>
            <a:chOff x="3922415" y="3234447"/>
            <a:chExt cx="547986" cy="408561"/>
          </a:xfrm>
        </p:grpSpPr>
        <p:sp>
          <p:nvSpPr>
            <p:cNvPr id="33" name="Rectangle 32">
              <a:extLst>
                <a:ext uri="{FF2B5EF4-FFF2-40B4-BE49-F238E27FC236}">
                  <a16:creationId xmlns:a16="http://schemas.microsoft.com/office/drawing/2014/main" id="{462D9A67-5D98-798D-E29F-7138BB309168}"/>
                </a:ext>
              </a:extLst>
            </p:cNvPr>
            <p:cNvSpPr/>
            <p:nvPr/>
          </p:nvSpPr>
          <p:spPr>
            <a:xfrm rot="1617053">
              <a:off x="3950239" y="3234447"/>
              <a:ext cx="481521" cy="40856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6A678796-71F0-85D1-5752-C1B9ECA324F3}"/>
                </a:ext>
              </a:extLst>
            </p:cNvPr>
            <p:cNvCxnSpPr>
              <a:cxnSpLocks/>
              <a:stCxn id="33" idx="3"/>
            </p:cNvCxnSpPr>
            <p:nvPr/>
          </p:nvCxnSpPr>
          <p:spPr>
            <a:xfrm flipH="1">
              <a:off x="4154805" y="3547847"/>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49B38C1A-8DEE-AE3D-E60E-1054478E0E32}"/>
                </a:ext>
              </a:extLst>
            </p:cNvPr>
            <p:cNvCxnSpPr>
              <a:cxnSpLocks/>
            </p:cNvCxnSpPr>
            <p:nvPr/>
          </p:nvCxnSpPr>
          <p:spPr>
            <a:xfrm flipV="1">
              <a:off x="3922415" y="3435726"/>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0CE91F3F-A084-E662-6377-5A16178CBFAF}"/>
                </a:ext>
              </a:extLst>
            </p:cNvPr>
            <p:cNvCxnSpPr>
              <a:cxnSpLocks/>
            </p:cNvCxnSpPr>
            <p:nvPr/>
          </p:nvCxnSpPr>
          <p:spPr>
            <a:xfrm>
              <a:off x="4105335" y="3433939"/>
              <a:ext cx="53300" cy="161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4E1EED88-57CC-6634-F271-3CA763BB76D1}"/>
                </a:ext>
              </a:extLst>
            </p:cNvPr>
            <p:cNvCxnSpPr>
              <a:cxnSpLocks/>
            </p:cNvCxnSpPr>
            <p:nvPr/>
          </p:nvCxnSpPr>
          <p:spPr>
            <a:xfrm flipH="1">
              <a:off x="4219594" y="3411751"/>
              <a:ext cx="250807" cy="41173"/>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5AC43C4-D29D-275E-985C-8CCCA652F154}"/>
                </a:ext>
              </a:extLst>
            </p:cNvPr>
            <p:cNvCxnSpPr>
              <a:cxnSpLocks/>
            </p:cNvCxnSpPr>
            <p:nvPr/>
          </p:nvCxnSpPr>
          <p:spPr>
            <a:xfrm flipV="1">
              <a:off x="3987204" y="3299630"/>
              <a:ext cx="190501" cy="7293"/>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1DCBB72B-5223-ED76-EFCD-62FEEFE014E0}"/>
                </a:ext>
              </a:extLst>
            </p:cNvPr>
            <p:cNvCxnSpPr>
              <a:cxnSpLocks/>
            </p:cNvCxnSpPr>
            <p:nvPr/>
          </p:nvCxnSpPr>
          <p:spPr>
            <a:xfrm>
              <a:off x="4170124" y="3297843"/>
              <a:ext cx="53300" cy="161807"/>
            </a:xfrm>
            <a:prstGeom prst="line">
              <a:avLst/>
            </a:prstGeom>
          </p:spPr>
          <p:style>
            <a:lnRef idx="2">
              <a:schemeClr val="accent1"/>
            </a:lnRef>
            <a:fillRef idx="0">
              <a:schemeClr val="accent1"/>
            </a:fillRef>
            <a:effectRef idx="1">
              <a:schemeClr val="accent1"/>
            </a:effectRef>
            <a:fontRef idx="minor">
              <a:schemeClr val="tx1"/>
            </a:fontRef>
          </p:style>
        </p:cxnSp>
        <p:sp>
          <p:nvSpPr>
            <p:cNvPr id="40" name="Rectangle 39">
              <a:extLst>
                <a:ext uri="{FF2B5EF4-FFF2-40B4-BE49-F238E27FC236}">
                  <a16:creationId xmlns:a16="http://schemas.microsoft.com/office/drawing/2014/main" id="{B725F693-1710-5AED-CE73-E3D832A34480}"/>
                </a:ext>
              </a:extLst>
            </p:cNvPr>
            <p:cNvSpPr/>
            <p:nvPr/>
          </p:nvSpPr>
          <p:spPr>
            <a:xfrm>
              <a:off x="3980659" y="3313688"/>
              <a:ext cx="190502" cy="106231"/>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BF984DD-CA94-505D-AA2F-367325D454DF}"/>
                </a:ext>
              </a:extLst>
            </p:cNvPr>
            <p:cNvSpPr/>
            <p:nvPr/>
          </p:nvSpPr>
          <p:spPr>
            <a:xfrm rot="4345193">
              <a:off x="4056937" y="3420804"/>
              <a:ext cx="227644" cy="8285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B873729-EFAF-B054-F929-84F8E4A2B0DD}"/>
                </a:ext>
              </a:extLst>
            </p:cNvPr>
            <p:cNvSpPr/>
            <p:nvPr/>
          </p:nvSpPr>
          <p:spPr>
            <a:xfrm rot="20937315">
              <a:off x="4200117" y="3448815"/>
              <a:ext cx="227644" cy="1039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Rectangle 43">
            <a:hlinkClick r:id="rId2" action="ppaction://hlinksldjump"/>
            <a:extLst>
              <a:ext uri="{FF2B5EF4-FFF2-40B4-BE49-F238E27FC236}">
                <a16:creationId xmlns:a16="http://schemas.microsoft.com/office/drawing/2014/main" id="{00F8715A-AD0D-7328-A5C4-0A8753225ECF}"/>
              </a:ext>
            </a:extLst>
          </p:cNvPr>
          <p:cNvSpPr/>
          <p:nvPr/>
        </p:nvSpPr>
        <p:spPr>
          <a:xfrm rot="1617053">
            <a:off x="1124896" y="1412844"/>
            <a:ext cx="619529" cy="52565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hlinkClick r:id="rId2" action="ppaction://hlinksldjump"/>
            <a:extLst>
              <a:ext uri="{FF2B5EF4-FFF2-40B4-BE49-F238E27FC236}">
                <a16:creationId xmlns:a16="http://schemas.microsoft.com/office/drawing/2014/main" id="{2720D33A-F404-DFAD-B8A6-4A657338A4E6}"/>
              </a:ext>
            </a:extLst>
          </p:cNvPr>
          <p:cNvCxnSpPr>
            <a:cxnSpLocks/>
            <a:stCxn id="44" idx="3"/>
          </p:cNvCxnSpPr>
          <p:nvPr/>
        </p:nvCxnSpPr>
        <p:spPr>
          <a:xfrm flipH="1">
            <a:off x="1388092" y="1816067"/>
            <a:ext cx="322690" cy="52974"/>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a:hlinkClick r:id="rId2" action="ppaction://hlinksldjump"/>
            <a:extLst>
              <a:ext uri="{FF2B5EF4-FFF2-40B4-BE49-F238E27FC236}">
                <a16:creationId xmlns:a16="http://schemas.microsoft.com/office/drawing/2014/main" id="{98BDFC62-7BA5-4C2B-9DEA-7F243E924E73}"/>
              </a:ext>
            </a:extLst>
          </p:cNvPr>
          <p:cNvCxnSpPr>
            <a:cxnSpLocks/>
          </p:cNvCxnSpPr>
          <p:nvPr/>
        </p:nvCxnSpPr>
        <p:spPr>
          <a:xfrm flipV="1">
            <a:off x="1089097" y="1671811"/>
            <a:ext cx="245100" cy="9383"/>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a:hlinkClick r:id="rId2" action="ppaction://hlinksldjump"/>
            <a:extLst>
              <a:ext uri="{FF2B5EF4-FFF2-40B4-BE49-F238E27FC236}">
                <a16:creationId xmlns:a16="http://schemas.microsoft.com/office/drawing/2014/main" id="{E2C7EF35-D7B0-FD18-F128-A5EE8A963C95}"/>
              </a:ext>
            </a:extLst>
          </p:cNvPr>
          <p:cNvCxnSpPr>
            <a:cxnSpLocks/>
          </p:cNvCxnSpPr>
          <p:nvPr/>
        </p:nvCxnSpPr>
        <p:spPr>
          <a:xfrm>
            <a:off x="1324443" y="1669512"/>
            <a:ext cx="68576" cy="208182"/>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a:hlinkClick r:id="rId2" action="ppaction://hlinksldjump"/>
            <a:extLst>
              <a:ext uri="{FF2B5EF4-FFF2-40B4-BE49-F238E27FC236}">
                <a16:creationId xmlns:a16="http://schemas.microsoft.com/office/drawing/2014/main" id="{8FD0CF94-BE4C-1D93-3068-45D39EFC9ED7}"/>
              </a:ext>
            </a:extLst>
          </p:cNvPr>
          <p:cNvCxnSpPr>
            <a:cxnSpLocks/>
          </p:cNvCxnSpPr>
          <p:nvPr/>
        </p:nvCxnSpPr>
        <p:spPr>
          <a:xfrm flipH="1">
            <a:off x="1471450" y="1640965"/>
            <a:ext cx="322690" cy="52974"/>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a:hlinkClick r:id="rId2" action="ppaction://hlinksldjump"/>
            <a:extLst>
              <a:ext uri="{FF2B5EF4-FFF2-40B4-BE49-F238E27FC236}">
                <a16:creationId xmlns:a16="http://schemas.microsoft.com/office/drawing/2014/main" id="{B3629BE2-18B8-3927-77FE-5F5BDE100AC7}"/>
              </a:ext>
            </a:extLst>
          </p:cNvPr>
          <p:cNvCxnSpPr>
            <a:cxnSpLocks/>
          </p:cNvCxnSpPr>
          <p:nvPr/>
        </p:nvCxnSpPr>
        <p:spPr>
          <a:xfrm flipV="1">
            <a:off x="1172455" y="1496709"/>
            <a:ext cx="245100" cy="9383"/>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hlinkClick r:id="rId2" action="ppaction://hlinksldjump"/>
            <a:extLst>
              <a:ext uri="{FF2B5EF4-FFF2-40B4-BE49-F238E27FC236}">
                <a16:creationId xmlns:a16="http://schemas.microsoft.com/office/drawing/2014/main" id="{50A4954A-7887-D2F4-79D9-C822FDDFE726}"/>
              </a:ext>
            </a:extLst>
          </p:cNvPr>
          <p:cNvCxnSpPr>
            <a:cxnSpLocks/>
          </p:cNvCxnSpPr>
          <p:nvPr/>
        </p:nvCxnSpPr>
        <p:spPr>
          <a:xfrm>
            <a:off x="1407801" y="1494410"/>
            <a:ext cx="68576" cy="208182"/>
          </a:xfrm>
          <a:prstGeom prst="line">
            <a:avLst/>
          </a:prstGeom>
        </p:spPr>
        <p:style>
          <a:lnRef idx="2">
            <a:schemeClr val="accent1"/>
          </a:lnRef>
          <a:fillRef idx="0">
            <a:schemeClr val="accent1"/>
          </a:fillRef>
          <a:effectRef idx="1">
            <a:schemeClr val="accent1"/>
          </a:effectRef>
          <a:fontRef idx="minor">
            <a:schemeClr val="tx1"/>
          </a:fontRef>
        </p:style>
      </p:cxnSp>
      <p:sp>
        <p:nvSpPr>
          <p:cNvPr id="51" name="Rectangle 50">
            <a:hlinkClick r:id="rId2" action="ppaction://hlinksldjump"/>
            <a:extLst>
              <a:ext uri="{FF2B5EF4-FFF2-40B4-BE49-F238E27FC236}">
                <a16:creationId xmlns:a16="http://schemas.microsoft.com/office/drawing/2014/main" id="{2AA0D87E-5A1E-7114-FE4F-FEADE17422D1}"/>
              </a:ext>
            </a:extLst>
          </p:cNvPr>
          <p:cNvSpPr/>
          <p:nvPr/>
        </p:nvSpPr>
        <p:spPr>
          <a:xfrm>
            <a:off x="1164034" y="1514796"/>
            <a:ext cx="245101" cy="13667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hlinkClick r:id="rId2" action="ppaction://hlinksldjump"/>
            <a:extLst>
              <a:ext uri="{FF2B5EF4-FFF2-40B4-BE49-F238E27FC236}">
                <a16:creationId xmlns:a16="http://schemas.microsoft.com/office/drawing/2014/main" id="{CC9DD469-1479-4ADE-4ABE-739D31C77476}"/>
              </a:ext>
            </a:extLst>
          </p:cNvPr>
          <p:cNvSpPr/>
          <p:nvPr/>
        </p:nvSpPr>
        <p:spPr>
          <a:xfrm rot="4345193">
            <a:off x="1262174" y="1652613"/>
            <a:ext cx="292889" cy="10660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hlinkClick r:id="rId2" action="ppaction://hlinksldjump"/>
            <a:extLst>
              <a:ext uri="{FF2B5EF4-FFF2-40B4-BE49-F238E27FC236}">
                <a16:creationId xmlns:a16="http://schemas.microsoft.com/office/drawing/2014/main" id="{E7A6B569-FF28-76AA-AECF-5C59226BA34A}"/>
              </a:ext>
            </a:extLst>
          </p:cNvPr>
          <p:cNvSpPr/>
          <p:nvPr/>
        </p:nvSpPr>
        <p:spPr>
          <a:xfrm rot="20937315">
            <a:off x="1446391" y="1688652"/>
            <a:ext cx="292889" cy="13367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34E77D41-EE8E-2839-091E-3E3DECA2C010}"/>
              </a:ext>
            </a:extLst>
          </p:cNvPr>
          <p:cNvSpPr/>
          <p:nvPr/>
        </p:nvSpPr>
        <p:spPr>
          <a:xfrm>
            <a:off x="1286584" y="719342"/>
            <a:ext cx="9706536" cy="2192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6CABFE38-46BD-ACCD-822C-FCBF5087DB2E}"/>
              </a:ext>
            </a:extLst>
          </p:cNvPr>
          <p:cNvSpPr/>
          <p:nvPr/>
        </p:nvSpPr>
        <p:spPr>
          <a:xfrm>
            <a:off x="1252739" y="5939971"/>
            <a:ext cx="9740381" cy="2192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A2131812-3E97-F4E5-1220-80FE592CB1A2}"/>
              </a:ext>
            </a:extLst>
          </p:cNvPr>
          <p:cNvSpPr/>
          <p:nvPr/>
        </p:nvSpPr>
        <p:spPr>
          <a:xfrm rot="5400000">
            <a:off x="8210753" y="3259704"/>
            <a:ext cx="5301826" cy="2605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36B22F9-1247-613B-72F8-4638533D98E0}"/>
              </a:ext>
            </a:extLst>
          </p:cNvPr>
          <p:cNvSpPr/>
          <p:nvPr/>
        </p:nvSpPr>
        <p:spPr>
          <a:xfrm>
            <a:off x="9083164" y="3020427"/>
            <a:ext cx="1925485" cy="13251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ling maints">
            <a:extLst>
              <a:ext uri="{FF2B5EF4-FFF2-40B4-BE49-F238E27FC236}">
                <a16:creationId xmlns:a16="http://schemas.microsoft.com/office/drawing/2014/main" id="{703B1E18-D122-0C9E-3AC3-6CE247814B76}"/>
              </a:ext>
            </a:extLst>
          </p:cNvPr>
          <p:cNvSpPr/>
          <p:nvPr/>
        </p:nvSpPr>
        <p:spPr>
          <a:xfrm>
            <a:off x="9585688" y="1998562"/>
            <a:ext cx="412647" cy="41264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medic">
            <a:extLst>
              <a:ext uri="{FF2B5EF4-FFF2-40B4-BE49-F238E27FC236}">
                <a16:creationId xmlns:a16="http://schemas.microsoft.com/office/drawing/2014/main" id="{ABAC1340-CC4F-788C-C089-326777045D4C}"/>
              </a:ext>
            </a:extLst>
          </p:cNvPr>
          <p:cNvSpPr/>
          <p:nvPr/>
        </p:nvSpPr>
        <p:spPr>
          <a:xfrm>
            <a:off x="3024117" y="3029678"/>
            <a:ext cx="412647" cy="41264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F868AEA-922F-CE5E-66F7-2B9E664ED4CB}"/>
              </a:ext>
            </a:extLst>
          </p:cNvPr>
          <p:cNvSpPr txBox="1"/>
          <p:nvPr/>
        </p:nvSpPr>
        <p:spPr>
          <a:xfrm>
            <a:off x="-50462" y="-44788"/>
            <a:ext cx="2110902" cy="369332"/>
          </a:xfrm>
          <a:prstGeom prst="rect">
            <a:avLst/>
          </a:prstGeom>
          <a:noFill/>
        </p:spPr>
        <p:txBody>
          <a:bodyPr wrap="square" rtlCol="0">
            <a:spAutoFit/>
          </a:bodyPr>
          <a:lstStyle/>
          <a:p>
            <a:r>
              <a:rPr lang="en-US"/>
              <a:t>Medical</a:t>
            </a:r>
          </a:p>
        </p:txBody>
      </p:sp>
      <p:sp>
        <p:nvSpPr>
          <p:cNvPr id="5" name="TextBox 4">
            <a:extLst>
              <a:ext uri="{FF2B5EF4-FFF2-40B4-BE49-F238E27FC236}">
                <a16:creationId xmlns:a16="http://schemas.microsoft.com/office/drawing/2014/main" id="{B4CECCF5-B15C-4D15-8E67-29EDA65152F9}"/>
              </a:ext>
            </a:extLst>
          </p:cNvPr>
          <p:cNvSpPr txBox="1"/>
          <p:nvPr/>
        </p:nvSpPr>
        <p:spPr>
          <a:xfrm>
            <a:off x="2715743" y="3675662"/>
            <a:ext cx="2787641" cy="461665"/>
          </a:xfrm>
          <a:prstGeom prst="rect">
            <a:avLst/>
          </a:prstGeom>
          <a:noFill/>
        </p:spPr>
        <p:txBody>
          <a:bodyPr wrap="square" rtlCol="0">
            <a:spAutoFit/>
          </a:bodyPr>
          <a:lstStyle/>
          <a:p>
            <a:r>
              <a:rPr lang="en-US" sz="1200"/>
              <a:t>The body of a medical doctor, lacerated by large slashes across their chest.</a:t>
            </a:r>
          </a:p>
        </p:txBody>
      </p:sp>
      <p:cxnSp>
        <p:nvCxnSpPr>
          <p:cNvPr id="54" name="Connector: Elbow 53">
            <a:extLst>
              <a:ext uri="{FF2B5EF4-FFF2-40B4-BE49-F238E27FC236}">
                <a16:creationId xmlns:a16="http://schemas.microsoft.com/office/drawing/2014/main" id="{4B9CD943-F4E0-996B-5544-58F7492FCED6}"/>
              </a:ext>
            </a:extLst>
          </p:cNvPr>
          <p:cNvCxnSpPr>
            <a:stCxn id="5" idx="0"/>
          </p:cNvCxnSpPr>
          <p:nvPr/>
        </p:nvCxnSpPr>
        <p:spPr>
          <a:xfrm rot="16200000" flipV="1">
            <a:off x="3582827" y="3148925"/>
            <a:ext cx="439661" cy="613814"/>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62" name="TextBox 61">
            <a:extLst>
              <a:ext uri="{FF2B5EF4-FFF2-40B4-BE49-F238E27FC236}">
                <a16:creationId xmlns:a16="http://schemas.microsoft.com/office/drawing/2014/main" id="{337814FC-79DE-5728-D1B1-C30A1BD2E17B}"/>
              </a:ext>
            </a:extLst>
          </p:cNvPr>
          <p:cNvSpPr txBox="1"/>
          <p:nvPr/>
        </p:nvSpPr>
        <p:spPr>
          <a:xfrm>
            <a:off x="5784430" y="34541"/>
            <a:ext cx="4362975" cy="646331"/>
          </a:xfrm>
          <a:prstGeom prst="rect">
            <a:avLst/>
          </a:prstGeom>
          <a:noFill/>
        </p:spPr>
        <p:txBody>
          <a:bodyPr wrap="square" rtlCol="0">
            <a:spAutoFit/>
          </a:bodyPr>
          <a:lstStyle/>
          <a:p>
            <a:r>
              <a:rPr lang="en-US" sz="1200" dirty="0"/>
              <a:t>A living engineer scrounging through the remnants of the medical bay.  When they spot you, they smile brightly and push themselves over to you.  They are wearing an emergency suit.</a:t>
            </a:r>
          </a:p>
        </p:txBody>
      </p:sp>
      <p:cxnSp>
        <p:nvCxnSpPr>
          <p:cNvPr id="64" name="Connector: Elbow 63">
            <a:extLst>
              <a:ext uri="{FF2B5EF4-FFF2-40B4-BE49-F238E27FC236}">
                <a16:creationId xmlns:a16="http://schemas.microsoft.com/office/drawing/2014/main" id="{BD86EEB2-7ADC-C3D5-C598-B2CE3C9DF574}"/>
              </a:ext>
            </a:extLst>
          </p:cNvPr>
          <p:cNvCxnSpPr>
            <a:stCxn id="62" idx="2"/>
          </p:cNvCxnSpPr>
          <p:nvPr/>
        </p:nvCxnSpPr>
        <p:spPr>
          <a:xfrm rot="16200000" flipH="1">
            <a:off x="7974227" y="672562"/>
            <a:ext cx="1532938" cy="1549557"/>
          </a:xfrm>
          <a:prstGeom prst="bentConnector2">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66" name="TextBox 65">
            <a:extLst>
              <a:ext uri="{FF2B5EF4-FFF2-40B4-BE49-F238E27FC236}">
                <a16:creationId xmlns:a16="http://schemas.microsoft.com/office/drawing/2014/main" id="{7FAE2D80-73CB-07B0-9E99-13D618712BE7}"/>
              </a:ext>
            </a:extLst>
          </p:cNvPr>
          <p:cNvSpPr txBox="1"/>
          <p:nvPr/>
        </p:nvSpPr>
        <p:spPr>
          <a:xfrm>
            <a:off x="7433426" y="2383460"/>
            <a:ext cx="2999707" cy="461665"/>
          </a:xfrm>
          <a:prstGeom prst="rect">
            <a:avLst/>
          </a:prstGeom>
          <a:noFill/>
        </p:spPr>
        <p:txBody>
          <a:bodyPr wrap="square" rtlCol="0">
            <a:spAutoFit/>
          </a:bodyPr>
          <a:lstStyle/>
          <a:p>
            <a:r>
              <a:rPr lang="en-US" sz="1200" dirty="0"/>
              <a:t>They claim that there is a way into the Bridge through the back wall of the Vault.</a:t>
            </a:r>
          </a:p>
        </p:txBody>
      </p:sp>
    </p:spTree>
    <p:extLst>
      <p:ext uri="{BB962C8B-B14F-4D97-AF65-F5344CB8AC3E}">
        <p14:creationId xmlns:p14="http://schemas.microsoft.com/office/powerpoint/2010/main" val="18875719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9"/>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500"/>
                                        <p:tgtEl>
                                          <p:spTgt spid="6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fade">
                                      <p:cBhvr>
                                        <p:cTn id="10" dur="500"/>
                                        <p:tgtEl>
                                          <p:spTgt spid="62"/>
                                        </p:tgtEl>
                                      </p:cBhvr>
                                    </p:animEffect>
                                  </p:childTnLst>
                                </p:cTn>
                              </p:par>
                            </p:childTnLst>
                          </p:cTn>
                        </p:par>
                        <p:par>
                          <p:cTn id="11" fill="hold">
                            <p:stCondLst>
                              <p:cond delay="500"/>
                            </p:stCondLst>
                            <p:childTnLst>
                              <p:par>
                                <p:cTn id="12" presetID="10" presetClass="entr" presetSubtype="0" fill="hold" grpId="0" nodeType="afterEffect">
                                  <p:stCondLst>
                                    <p:cond delay="1000"/>
                                  </p:stCondLst>
                                  <p:childTnLst>
                                    <p:set>
                                      <p:cBhvr>
                                        <p:cTn id="13" dur="1" fill="hold">
                                          <p:stCondLst>
                                            <p:cond delay="0"/>
                                          </p:stCondLst>
                                        </p:cTn>
                                        <p:tgtEl>
                                          <p:spTgt spid="66"/>
                                        </p:tgtEl>
                                        <p:attrNameLst>
                                          <p:attrName>style.visibility</p:attrName>
                                        </p:attrNameLst>
                                      </p:cBhvr>
                                      <p:to>
                                        <p:strVal val="visible"/>
                                      </p:to>
                                    </p:set>
                                    <p:animEffect transition="in" filter="fade">
                                      <p:cBhvr>
                                        <p:cTn id="14" dur="500"/>
                                        <p:tgtEl>
                                          <p:spTgt spid="66"/>
                                        </p:tgtEl>
                                      </p:cBhvr>
                                    </p:animEffect>
                                  </p:childTnLst>
                                </p:cTn>
                              </p:par>
                            </p:childTnLst>
                          </p:cTn>
                        </p:par>
                      </p:childTnLst>
                    </p:cTn>
                  </p:par>
                </p:childTnLst>
              </p:cTn>
              <p:nextCondLst>
                <p:cond evt="onClick" delay="0">
                  <p:tgtEl>
                    <p:spTgt spid="59"/>
                  </p:tgtEl>
                </p:cond>
              </p:nextCondLst>
            </p:seq>
            <p:seq concurrent="1" nextAc="seek">
              <p:cTn id="15" restart="whenNotActive" fill="hold" evtFilter="cancelBubble" nodeType="interactiveSeq">
                <p:stCondLst>
                  <p:cond evt="onClick" delay="0">
                    <p:tgtEl>
                      <p:spTgt spid="60"/>
                    </p:tgtEl>
                  </p:cond>
                </p:stCondLst>
                <p:endSync evt="end" delay="0">
                  <p:rtn val="all"/>
                </p:endSync>
                <p:childTnLst>
                  <p:par>
                    <p:cTn id="16" fill="hold">
                      <p:stCondLst>
                        <p:cond delay="0"/>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par>
                                <p:cTn id="21" presetID="10" presetClass="entr" presetSubtype="0" fill="hold" nodeType="with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fade">
                                      <p:cBhvr>
                                        <p:cTn id="23" dur="500"/>
                                        <p:tgtEl>
                                          <p:spTgt spid="54"/>
                                        </p:tgtEl>
                                      </p:cBhvr>
                                    </p:animEffect>
                                  </p:childTnLst>
                                </p:cTn>
                              </p:par>
                            </p:childTnLst>
                          </p:cTn>
                        </p:par>
                      </p:childTnLst>
                    </p:cTn>
                  </p:par>
                </p:childTnLst>
              </p:cTn>
              <p:nextCondLst>
                <p:cond evt="onClick" delay="0">
                  <p:tgtEl>
                    <p:spTgt spid="60"/>
                  </p:tgtEl>
                </p:cond>
              </p:nextCondLst>
            </p:seq>
          </p:childTnLst>
        </p:cTn>
      </p:par>
    </p:tnLst>
    <p:bldLst>
      <p:bldP spid="5" grpId="0"/>
      <p:bldP spid="62" grpId="0"/>
      <p:bldP spid="6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452FAB-5898-886B-A9BA-D3C295A0B71D}"/>
              </a:ext>
            </a:extLst>
          </p:cNvPr>
          <p:cNvSpPr/>
          <p:nvPr/>
        </p:nvSpPr>
        <p:spPr>
          <a:xfrm>
            <a:off x="4203105" y="1260705"/>
            <a:ext cx="4914197" cy="3920247"/>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089865A-1DAB-1751-2B47-0D42BDAD6F9E}"/>
              </a:ext>
            </a:extLst>
          </p:cNvPr>
          <p:cNvSpPr/>
          <p:nvPr/>
        </p:nvSpPr>
        <p:spPr>
          <a:xfrm>
            <a:off x="6259047" y="2814872"/>
            <a:ext cx="921284" cy="758758"/>
          </a:xfrm>
          <a:prstGeom prst="rect">
            <a:avLst/>
          </a:prstGeom>
          <a:solidFill>
            <a:schemeClr val="accent5">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02D9688-2E82-8CD5-A32D-AC3E73BA75DD}"/>
              </a:ext>
            </a:extLst>
          </p:cNvPr>
          <p:cNvSpPr/>
          <p:nvPr/>
        </p:nvSpPr>
        <p:spPr>
          <a:xfrm>
            <a:off x="3512441" y="807284"/>
            <a:ext cx="690664" cy="479001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14A0793-5D6C-18D7-E673-920E60068FEE}"/>
              </a:ext>
            </a:extLst>
          </p:cNvPr>
          <p:cNvSpPr/>
          <p:nvPr/>
        </p:nvSpPr>
        <p:spPr>
          <a:xfrm>
            <a:off x="9074480" y="807283"/>
            <a:ext cx="690664" cy="479001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5AA39C0-E1D2-20A1-11BF-780C5CEC71D0}"/>
              </a:ext>
            </a:extLst>
          </p:cNvPr>
          <p:cNvSpPr/>
          <p:nvPr/>
        </p:nvSpPr>
        <p:spPr>
          <a:xfrm rot="5400000">
            <a:off x="4883076" y="-98988"/>
            <a:ext cx="730973" cy="25500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025006A-7F24-C53A-55C8-044B77780991}"/>
              </a:ext>
            </a:extLst>
          </p:cNvPr>
          <p:cNvSpPr/>
          <p:nvPr/>
        </p:nvSpPr>
        <p:spPr>
          <a:xfrm rot="5400000">
            <a:off x="6273690" y="2616356"/>
            <a:ext cx="690664" cy="525568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hlinkClick r:id="rId2" action="ppaction://hlinksldjump"/>
            <a:extLst>
              <a:ext uri="{FF2B5EF4-FFF2-40B4-BE49-F238E27FC236}">
                <a16:creationId xmlns:a16="http://schemas.microsoft.com/office/drawing/2014/main" id="{B023976E-B0A7-4E14-EB70-61BB423C6EE7}"/>
              </a:ext>
            </a:extLst>
          </p:cNvPr>
          <p:cNvSpPr/>
          <p:nvPr/>
        </p:nvSpPr>
        <p:spPr>
          <a:xfrm rot="1617053">
            <a:off x="6157265" y="4731150"/>
            <a:ext cx="1060252" cy="89960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hlinkClick r:id="rId2" action="ppaction://hlinksldjump"/>
            <a:extLst>
              <a:ext uri="{FF2B5EF4-FFF2-40B4-BE49-F238E27FC236}">
                <a16:creationId xmlns:a16="http://schemas.microsoft.com/office/drawing/2014/main" id="{F7B39E7B-47E0-DE0E-C6A6-30020420F51A}"/>
              </a:ext>
            </a:extLst>
          </p:cNvPr>
          <p:cNvCxnSpPr>
            <a:cxnSpLocks/>
            <a:stCxn id="6" idx="3"/>
          </p:cNvCxnSpPr>
          <p:nvPr/>
        </p:nvCxnSpPr>
        <p:spPr>
          <a:xfrm flipH="1">
            <a:off x="6607695" y="5421220"/>
            <a:ext cx="552247" cy="90658"/>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a:hlinkClick r:id="rId2" action="ppaction://hlinksldjump"/>
            <a:extLst>
              <a:ext uri="{FF2B5EF4-FFF2-40B4-BE49-F238E27FC236}">
                <a16:creationId xmlns:a16="http://schemas.microsoft.com/office/drawing/2014/main" id="{31F46D74-8033-A180-F99B-B723980B8050}"/>
              </a:ext>
            </a:extLst>
          </p:cNvPr>
          <p:cNvCxnSpPr>
            <a:cxnSpLocks/>
          </p:cNvCxnSpPr>
          <p:nvPr/>
        </p:nvCxnSpPr>
        <p:spPr>
          <a:xfrm flipV="1">
            <a:off x="6096000" y="5174343"/>
            <a:ext cx="419461" cy="16058"/>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hlinkClick r:id="rId2" action="ppaction://hlinksldjump"/>
            <a:extLst>
              <a:ext uri="{FF2B5EF4-FFF2-40B4-BE49-F238E27FC236}">
                <a16:creationId xmlns:a16="http://schemas.microsoft.com/office/drawing/2014/main" id="{8BFFF98F-8BC6-D87A-027E-A0A8800A9A7B}"/>
              </a:ext>
            </a:extLst>
          </p:cNvPr>
          <p:cNvCxnSpPr>
            <a:cxnSpLocks/>
          </p:cNvCxnSpPr>
          <p:nvPr/>
        </p:nvCxnSpPr>
        <p:spPr>
          <a:xfrm>
            <a:off x="6498768" y="5170408"/>
            <a:ext cx="117360" cy="35628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a:hlinkClick r:id="rId2" action="ppaction://hlinksldjump"/>
            <a:extLst>
              <a:ext uri="{FF2B5EF4-FFF2-40B4-BE49-F238E27FC236}">
                <a16:creationId xmlns:a16="http://schemas.microsoft.com/office/drawing/2014/main" id="{6AA333C1-CF2F-0BF6-A462-61E4743CC53E}"/>
              </a:ext>
            </a:extLst>
          </p:cNvPr>
          <p:cNvCxnSpPr>
            <a:cxnSpLocks/>
          </p:cNvCxnSpPr>
          <p:nvPr/>
        </p:nvCxnSpPr>
        <p:spPr>
          <a:xfrm flipH="1">
            <a:off x="6750353" y="5121552"/>
            <a:ext cx="552247" cy="9065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Straight Connector 10">
            <a:hlinkClick r:id="rId2" action="ppaction://hlinksldjump"/>
            <a:extLst>
              <a:ext uri="{FF2B5EF4-FFF2-40B4-BE49-F238E27FC236}">
                <a16:creationId xmlns:a16="http://schemas.microsoft.com/office/drawing/2014/main" id="{1BE5B1D0-18E9-FF82-9EF0-4BE8D852A2E6}"/>
              </a:ext>
            </a:extLst>
          </p:cNvPr>
          <p:cNvCxnSpPr>
            <a:cxnSpLocks/>
          </p:cNvCxnSpPr>
          <p:nvPr/>
        </p:nvCxnSpPr>
        <p:spPr>
          <a:xfrm flipV="1">
            <a:off x="6238658" y="4874675"/>
            <a:ext cx="419461" cy="16058"/>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a:hlinkClick r:id="rId2" action="ppaction://hlinksldjump"/>
            <a:extLst>
              <a:ext uri="{FF2B5EF4-FFF2-40B4-BE49-F238E27FC236}">
                <a16:creationId xmlns:a16="http://schemas.microsoft.com/office/drawing/2014/main" id="{A77EBEA5-4B98-D905-A6B0-5AA9692A71DB}"/>
              </a:ext>
            </a:extLst>
          </p:cNvPr>
          <p:cNvCxnSpPr>
            <a:cxnSpLocks/>
          </p:cNvCxnSpPr>
          <p:nvPr/>
        </p:nvCxnSpPr>
        <p:spPr>
          <a:xfrm>
            <a:off x="6641426" y="4870740"/>
            <a:ext cx="117360" cy="356280"/>
          </a:xfrm>
          <a:prstGeom prst="line">
            <a:avLst/>
          </a:prstGeom>
        </p:spPr>
        <p:style>
          <a:lnRef idx="2">
            <a:schemeClr val="accent1"/>
          </a:lnRef>
          <a:fillRef idx="0">
            <a:schemeClr val="accent1"/>
          </a:fillRef>
          <a:effectRef idx="1">
            <a:schemeClr val="accent1"/>
          </a:effectRef>
          <a:fontRef idx="minor">
            <a:schemeClr val="tx1"/>
          </a:fontRef>
        </p:style>
      </p:cxnSp>
      <p:sp>
        <p:nvSpPr>
          <p:cNvPr id="13" name="Rectangle 12">
            <a:hlinkClick r:id="rId2" action="ppaction://hlinksldjump"/>
            <a:extLst>
              <a:ext uri="{FF2B5EF4-FFF2-40B4-BE49-F238E27FC236}">
                <a16:creationId xmlns:a16="http://schemas.microsoft.com/office/drawing/2014/main" id="{115EDED9-6212-F9D2-9973-26852D00F92A}"/>
              </a:ext>
            </a:extLst>
          </p:cNvPr>
          <p:cNvSpPr/>
          <p:nvPr/>
        </p:nvSpPr>
        <p:spPr>
          <a:xfrm>
            <a:off x="6224246" y="4905629"/>
            <a:ext cx="419463" cy="23390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hlinkClick r:id="rId2" action="ppaction://hlinksldjump"/>
            <a:extLst>
              <a:ext uri="{FF2B5EF4-FFF2-40B4-BE49-F238E27FC236}">
                <a16:creationId xmlns:a16="http://schemas.microsoft.com/office/drawing/2014/main" id="{C2A11E32-53A1-245C-BBFF-681688569DD0}"/>
              </a:ext>
            </a:extLst>
          </p:cNvPr>
          <p:cNvSpPr/>
          <p:nvPr/>
        </p:nvSpPr>
        <p:spPr>
          <a:xfrm rot="4345193">
            <a:off x="6392201" y="5141486"/>
            <a:ext cx="501245" cy="18244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hlinkClick r:id="rId2" action="ppaction://hlinksldjump"/>
            <a:extLst>
              <a:ext uri="{FF2B5EF4-FFF2-40B4-BE49-F238E27FC236}">
                <a16:creationId xmlns:a16="http://schemas.microsoft.com/office/drawing/2014/main" id="{3A5306F1-CE4D-CFAB-2740-E0AE0098112A}"/>
              </a:ext>
            </a:extLst>
          </p:cNvPr>
          <p:cNvSpPr/>
          <p:nvPr/>
        </p:nvSpPr>
        <p:spPr>
          <a:xfrm rot="20937315">
            <a:off x="6707467" y="5203163"/>
            <a:ext cx="501245" cy="22877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4F9246B-235A-8EFB-4B9F-53A4B1EB889A}"/>
              </a:ext>
            </a:extLst>
          </p:cNvPr>
          <p:cNvSpPr/>
          <p:nvPr/>
        </p:nvSpPr>
        <p:spPr>
          <a:xfrm rot="5400000">
            <a:off x="8031600" y="-102230"/>
            <a:ext cx="730972" cy="255000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5B9DCD8-D6AA-E659-CCDE-9777FC287675}"/>
              </a:ext>
            </a:extLst>
          </p:cNvPr>
          <p:cNvSpPr txBox="1"/>
          <p:nvPr/>
        </p:nvSpPr>
        <p:spPr>
          <a:xfrm>
            <a:off x="-72738" y="809336"/>
            <a:ext cx="2110902" cy="369332"/>
          </a:xfrm>
          <a:prstGeom prst="rect">
            <a:avLst/>
          </a:prstGeom>
          <a:noFill/>
        </p:spPr>
        <p:txBody>
          <a:bodyPr wrap="square" rtlCol="0">
            <a:spAutoFit/>
          </a:bodyPr>
          <a:lstStyle/>
          <a:p>
            <a:r>
              <a:rPr lang="en-US"/>
              <a:t>Vault</a:t>
            </a:r>
          </a:p>
        </p:txBody>
      </p:sp>
      <p:sp>
        <p:nvSpPr>
          <p:cNvPr id="3" name="Rectangle 2">
            <a:hlinkClick r:id="rId3" action="ppaction://hlinksldjump"/>
            <a:extLst>
              <a:ext uri="{FF2B5EF4-FFF2-40B4-BE49-F238E27FC236}">
                <a16:creationId xmlns:a16="http://schemas.microsoft.com/office/drawing/2014/main" id="{64BFBF50-D688-A0E3-A436-C0FEF105E0A4}"/>
              </a:ext>
            </a:extLst>
          </p:cNvPr>
          <p:cNvSpPr/>
          <p:nvPr/>
        </p:nvSpPr>
        <p:spPr>
          <a:xfrm rot="5400000">
            <a:off x="6431009" y="833337"/>
            <a:ext cx="690664" cy="690664"/>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nuke">
            <a:extLst>
              <a:ext uri="{FF2B5EF4-FFF2-40B4-BE49-F238E27FC236}">
                <a16:creationId xmlns:a16="http://schemas.microsoft.com/office/drawing/2014/main" id="{B92CB2A4-829F-50BD-2C66-918BB0043D88}"/>
              </a:ext>
            </a:extLst>
          </p:cNvPr>
          <p:cNvSpPr/>
          <p:nvPr/>
        </p:nvSpPr>
        <p:spPr>
          <a:xfrm>
            <a:off x="6515461" y="3005108"/>
            <a:ext cx="412647" cy="41264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966C385C-E4A5-15B6-3B42-085C8F06F59C}"/>
              </a:ext>
            </a:extLst>
          </p:cNvPr>
          <p:cNvSpPr txBox="1"/>
          <p:nvPr/>
        </p:nvSpPr>
        <p:spPr>
          <a:xfrm>
            <a:off x="4171461" y="1667599"/>
            <a:ext cx="2811555" cy="830997"/>
          </a:xfrm>
          <a:prstGeom prst="rect">
            <a:avLst/>
          </a:prstGeom>
          <a:noFill/>
        </p:spPr>
        <p:txBody>
          <a:bodyPr wrap="square" rtlCol="0">
            <a:spAutoFit/>
          </a:bodyPr>
          <a:lstStyle/>
          <a:p>
            <a:r>
              <a:rPr lang="en-US" sz="1200"/>
              <a:t>A standard nuclear self-destruction device.  The authentication disk is inserted, and the countdown timer is flashing 00:00.  It seems to be inert.</a:t>
            </a:r>
          </a:p>
        </p:txBody>
      </p:sp>
      <p:cxnSp>
        <p:nvCxnSpPr>
          <p:cNvPr id="27" name="Connector: Elbow 26">
            <a:extLst>
              <a:ext uri="{FF2B5EF4-FFF2-40B4-BE49-F238E27FC236}">
                <a16:creationId xmlns:a16="http://schemas.microsoft.com/office/drawing/2014/main" id="{8377893C-1B36-D9CE-4C77-AB3649EFE94A}"/>
              </a:ext>
            </a:extLst>
          </p:cNvPr>
          <p:cNvCxnSpPr/>
          <p:nvPr/>
        </p:nvCxnSpPr>
        <p:spPr>
          <a:xfrm>
            <a:off x="5473715" y="2498596"/>
            <a:ext cx="1003701" cy="712835"/>
          </a:xfrm>
          <a:prstGeom prst="bentConnector3">
            <a:avLst>
              <a:gd name="adj1" fmla="val 653"/>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0DE0508F-C080-EECD-A52F-1882C9A98FD2}"/>
              </a:ext>
            </a:extLst>
          </p:cNvPr>
          <p:cNvSpPr txBox="1"/>
          <p:nvPr/>
        </p:nvSpPr>
        <p:spPr>
          <a:xfrm>
            <a:off x="4766329" y="1046048"/>
            <a:ext cx="1661384" cy="276999"/>
          </a:xfrm>
          <a:prstGeom prst="rect">
            <a:avLst/>
          </a:prstGeom>
          <a:noFill/>
        </p:spPr>
        <p:txBody>
          <a:bodyPr wrap="square" rtlCol="0">
            <a:spAutoFit/>
          </a:bodyPr>
          <a:lstStyle/>
          <a:p>
            <a:r>
              <a:rPr lang="en-US" sz="1200">
                <a:solidFill>
                  <a:schemeClr val="bg1"/>
                </a:solidFill>
              </a:rPr>
              <a:t>A hidden door opens!</a:t>
            </a:r>
          </a:p>
        </p:txBody>
      </p:sp>
      <p:sp>
        <p:nvSpPr>
          <p:cNvPr id="22" name="Rectangle 21">
            <a:extLst>
              <a:ext uri="{FF2B5EF4-FFF2-40B4-BE49-F238E27FC236}">
                <a16:creationId xmlns:a16="http://schemas.microsoft.com/office/drawing/2014/main" id="{E97A4896-34F0-1999-C071-9A00E8C539A5}"/>
              </a:ext>
            </a:extLst>
          </p:cNvPr>
          <p:cNvSpPr/>
          <p:nvPr/>
        </p:nvSpPr>
        <p:spPr>
          <a:xfrm rot="5400000">
            <a:off x="6123300" y="-468278"/>
            <a:ext cx="727731" cy="328048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2E9B977-4DEB-AEF4-5601-77D7DF531275}"/>
              </a:ext>
            </a:extLst>
          </p:cNvPr>
          <p:cNvSpPr/>
          <p:nvPr/>
        </p:nvSpPr>
        <p:spPr>
          <a:xfrm>
            <a:off x="0" y="-28241"/>
            <a:ext cx="12192000" cy="861577"/>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87776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2"/>
                                        </p:tgtEl>
                                      </p:cBhvr>
                                    </p:animEffect>
                                    <p:set>
                                      <p:cBhvr>
                                        <p:cTn id="7" dur="1" fill="hold">
                                          <p:stCondLst>
                                            <p:cond delay="499"/>
                                          </p:stCondLst>
                                        </p:cTn>
                                        <p:tgtEl>
                                          <p:spTgt spid="22"/>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childTnLst>
                          </p:cTn>
                        </p:par>
                      </p:childTnLst>
                    </p:cTn>
                  </p:par>
                </p:childTnLst>
              </p:cTn>
              <p:nextCondLst>
                <p:cond evt="onClick" delay="0">
                  <p:tgtEl>
                    <p:spTgt spid="22"/>
                  </p:tgtEl>
                </p:cond>
              </p:nextCondLst>
            </p:seq>
            <p:seq concurrent="1" nextAc="seek">
              <p:cTn id="11" restart="whenNotActive" fill="hold" evtFilter="cancelBubble" nodeType="interactiveSeq">
                <p:stCondLst>
                  <p:cond evt="onClick" delay="0">
                    <p:tgtEl>
                      <p:spTgt spid="24"/>
                    </p:tgtEl>
                  </p:cond>
                </p:stCondLst>
                <p:endSync evt="end" delay="0">
                  <p:rtn val="all"/>
                </p:endSync>
                <p:childTnLst>
                  <p:par>
                    <p:cTn id="12" fill="hold">
                      <p:stCondLst>
                        <p:cond delay="0"/>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500"/>
                                        <p:tgtEl>
                                          <p:spTgt spid="25"/>
                                        </p:tgtEl>
                                      </p:cBhvr>
                                    </p:animEffect>
                                  </p:childTnLst>
                                </p:cTn>
                              </p:par>
                            </p:childTnLst>
                          </p:cTn>
                        </p:par>
                      </p:childTnLst>
                    </p:cTn>
                  </p:par>
                </p:childTnLst>
              </p:cTn>
              <p:nextCondLst>
                <p:cond evt="onClick" delay="0">
                  <p:tgtEl>
                    <p:spTgt spid="24"/>
                  </p:tgtEl>
                </p:cond>
              </p:nextCondLst>
            </p:seq>
          </p:childTnLst>
        </p:cTn>
      </p:par>
    </p:tnLst>
    <p:bldLst>
      <p:bldP spid="25" grpId="0"/>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F1436A0-ACEC-3669-F8B5-02B1F8C030CD}"/>
              </a:ext>
            </a:extLst>
          </p:cNvPr>
          <p:cNvSpPr/>
          <p:nvPr/>
        </p:nvSpPr>
        <p:spPr>
          <a:xfrm>
            <a:off x="1245292" y="1818420"/>
            <a:ext cx="9962891" cy="3038060"/>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mmsconsole">
            <a:extLst>
              <a:ext uri="{FF2B5EF4-FFF2-40B4-BE49-F238E27FC236}">
                <a16:creationId xmlns:a16="http://schemas.microsoft.com/office/drawing/2014/main" id="{93A92A7D-9AE6-3E37-0A6E-F1D6CE6FAD4C}"/>
              </a:ext>
            </a:extLst>
          </p:cNvPr>
          <p:cNvSpPr/>
          <p:nvPr/>
        </p:nvSpPr>
        <p:spPr>
          <a:xfrm>
            <a:off x="5774987" y="2306404"/>
            <a:ext cx="642026" cy="496111"/>
          </a:xfrm>
          <a:prstGeom prst="rect">
            <a:avLst/>
          </a:prstGeom>
          <a:solidFill>
            <a:schemeClr val="accent3">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2506359-61EA-6D24-CB86-9AFBD534B398}"/>
              </a:ext>
            </a:extLst>
          </p:cNvPr>
          <p:cNvSpPr/>
          <p:nvPr/>
        </p:nvSpPr>
        <p:spPr>
          <a:xfrm>
            <a:off x="6547109" y="2306404"/>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086DFE0-97FD-CE12-13E3-911E8292FD10}"/>
              </a:ext>
            </a:extLst>
          </p:cNvPr>
          <p:cNvSpPr/>
          <p:nvPr/>
        </p:nvSpPr>
        <p:spPr>
          <a:xfrm>
            <a:off x="7319231" y="2306404"/>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87F6763-28D7-84D6-96B0-A32C5B2E5AA4}"/>
              </a:ext>
            </a:extLst>
          </p:cNvPr>
          <p:cNvSpPr/>
          <p:nvPr/>
        </p:nvSpPr>
        <p:spPr>
          <a:xfrm>
            <a:off x="5002865" y="2300543"/>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6C91A92-CBA1-86EA-73E0-4FAFBAC6D10F}"/>
              </a:ext>
            </a:extLst>
          </p:cNvPr>
          <p:cNvSpPr/>
          <p:nvPr/>
        </p:nvSpPr>
        <p:spPr>
          <a:xfrm>
            <a:off x="4230743" y="2300542"/>
            <a:ext cx="642026" cy="496111"/>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ECDB84B-C94B-E2B2-8F1E-A5D24E32828C}"/>
              </a:ext>
            </a:extLst>
          </p:cNvPr>
          <p:cNvSpPr/>
          <p:nvPr/>
        </p:nvSpPr>
        <p:spPr>
          <a:xfrm>
            <a:off x="951027" y="1635760"/>
            <a:ext cx="642027" cy="354812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72B7ED1-CB72-ED33-F614-C44DB4213713}"/>
              </a:ext>
            </a:extLst>
          </p:cNvPr>
          <p:cNvSpPr/>
          <p:nvPr/>
        </p:nvSpPr>
        <p:spPr>
          <a:xfrm>
            <a:off x="794183" y="2963090"/>
            <a:ext cx="902218" cy="931819"/>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CF989DC-CBBC-D7D6-F749-24E3BC142C13}"/>
              </a:ext>
            </a:extLst>
          </p:cNvPr>
          <p:cNvSpPr/>
          <p:nvPr/>
        </p:nvSpPr>
        <p:spPr>
          <a:xfrm>
            <a:off x="11011756" y="1654934"/>
            <a:ext cx="642027" cy="354812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9A43389-8ADF-9674-531B-9F866B58F121}"/>
              </a:ext>
            </a:extLst>
          </p:cNvPr>
          <p:cNvSpPr/>
          <p:nvPr/>
        </p:nvSpPr>
        <p:spPr>
          <a:xfrm rot="5400000">
            <a:off x="6020069" y="-3487882"/>
            <a:ext cx="564672" cy="1070275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43E326B-FF50-30B0-7203-B9218C45A69B}"/>
              </a:ext>
            </a:extLst>
          </p:cNvPr>
          <p:cNvSpPr/>
          <p:nvPr/>
        </p:nvSpPr>
        <p:spPr>
          <a:xfrm>
            <a:off x="1887319" y="1253751"/>
            <a:ext cx="8943242" cy="892078"/>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607B39A-5E08-E91C-8C9B-39F67F36975B}"/>
              </a:ext>
            </a:extLst>
          </p:cNvPr>
          <p:cNvSpPr/>
          <p:nvPr/>
        </p:nvSpPr>
        <p:spPr>
          <a:xfrm rot="5400000">
            <a:off x="5998630" y="-379102"/>
            <a:ext cx="564672" cy="1059429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899672F-22D7-9064-9C10-35DA471F1601}"/>
              </a:ext>
            </a:extLst>
          </p:cNvPr>
          <p:cNvSpPr txBox="1"/>
          <p:nvPr/>
        </p:nvSpPr>
        <p:spPr>
          <a:xfrm>
            <a:off x="-71634" y="-77152"/>
            <a:ext cx="2110902" cy="369332"/>
          </a:xfrm>
          <a:prstGeom prst="rect">
            <a:avLst/>
          </a:prstGeom>
          <a:noFill/>
        </p:spPr>
        <p:txBody>
          <a:bodyPr wrap="square" rtlCol="0">
            <a:spAutoFit/>
          </a:bodyPr>
          <a:lstStyle/>
          <a:p>
            <a:r>
              <a:rPr lang="en-US"/>
              <a:t>Bridge</a:t>
            </a:r>
          </a:p>
        </p:txBody>
      </p:sp>
      <p:sp>
        <p:nvSpPr>
          <p:cNvPr id="3" name="Rectangle 2">
            <a:hlinkClick r:id="rId2" action="ppaction://hlinksldjump"/>
            <a:extLst>
              <a:ext uri="{FF2B5EF4-FFF2-40B4-BE49-F238E27FC236}">
                <a16:creationId xmlns:a16="http://schemas.microsoft.com/office/drawing/2014/main" id="{F67D9E45-A7EA-2D29-1FED-42F500C3FFD7}"/>
              </a:ext>
            </a:extLst>
          </p:cNvPr>
          <p:cNvSpPr/>
          <p:nvPr/>
        </p:nvSpPr>
        <p:spPr>
          <a:xfrm rot="5400000">
            <a:off x="5905461" y="4572715"/>
            <a:ext cx="564672" cy="690664"/>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hop">
            <a:extLst>
              <a:ext uri="{FF2B5EF4-FFF2-40B4-BE49-F238E27FC236}">
                <a16:creationId xmlns:a16="http://schemas.microsoft.com/office/drawing/2014/main" id="{9A0D70C4-F8F0-DAA4-7C02-DF80DA23CA72}"/>
              </a:ext>
            </a:extLst>
          </p:cNvPr>
          <p:cNvSpPr/>
          <p:nvPr/>
        </p:nvSpPr>
        <p:spPr>
          <a:xfrm>
            <a:off x="4825144" y="2886631"/>
            <a:ext cx="412647" cy="41264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7C411D2-0680-3B26-1D9C-B2DE8698B8E3}"/>
              </a:ext>
            </a:extLst>
          </p:cNvPr>
          <p:cNvSpPr/>
          <p:nvPr/>
        </p:nvSpPr>
        <p:spPr>
          <a:xfrm>
            <a:off x="5002865" y="5183889"/>
            <a:ext cx="2316366" cy="1674111"/>
          </a:xfrm>
          <a:prstGeom prst="rect">
            <a:avLst/>
          </a:prstGeom>
          <a:solidFill>
            <a:schemeClr val="tx1">
              <a:lumMod val="85000"/>
              <a:lumOff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4F43F73-7C7D-5016-15F6-1B09D3F57EE5}"/>
              </a:ext>
            </a:extLst>
          </p:cNvPr>
          <p:cNvSpPr txBox="1"/>
          <p:nvPr/>
        </p:nvSpPr>
        <p:spPr>
          <a:xfrm>
            <a:off x="1881486" y="422754"/>
            <a:ext cx="4552950" cy="830997"/>
          </a:xfrm>
          <a:prstGeom prst="rect">
            <a:avLst/>
          </a:prstGeom>
          <a:noFill/>
        </p:spPr>
        <p:txBody>
          <a:bodyPr wrap="square" rtlCol="0">
            <a:spAutoFit/>
          </a:bodyPr>
          <a:lstStyle/>
          <a:p>
            <a:r>
              <a:rPr lang="en-US" sz="1200"/>
              <a:t>The body of the Head of Personnel in a heap on the floor, lacerated by large slashes.  The Communication Console has an unfinished transmission typed in about “changelings”.  Good thing it’s not your job to ask questions.</a:t>
            </a:r>
          </a:p>
        </p:txBody>
      </p:sp>
      <p:cxnSp>
        <p:nvCxnSpPr>
          <p:cNvPr id="21" name="Connector: Elbow 20">
            <a:extLst>
              <a:ext uri="{FF2B5EF4-FFF2-40B4-BE49-F238E27FC236}">
                <a16:creationId xmlns:a16="http://schemas.microsoft.com/office/drawing/2014/main" id="{E09E6E72-5EB1-F8C7-1A46-1CD304B920FF}"/>
              </a:ext>
            </a:extLst>
          </p:cNvPr>
          <p:cNvCxnSpPr>
            <a:cxnSpLocks/>
          </p:cNvCxnSpPr>
          <p:nvPr/>
        </p:nvCxnSpPr>
        <p:spPr>
          <a:xfrm rot="16200000" flipH="1">
            <a:off x="3474056" y="1779234"/>
            <a:ext cx="2000577" cy="614847"/>
          </a:xfrm>
          <a:prstGeom prst="bentConnector3">
            <a:avLst>
              <a:gd name="adj1" fmla="val 100468"/>
            </a:avLst>
          </a:prstGeom>
          <a:ln>
            <a:solidFill>
              <a:srgbClr val="C00000"/>
            </a:solidFill>
          </a:ln>
        </p:spPr>
        <p:style>
          <a:lnRef idx="2">
            <a:schemeClr val="accent1"/>
          </a:lnRef>
          <a:fillRef idx="0">
            <a:schemeClr val="accent1"/>
          </a:fillRef>
          <a:effectRef idx="1">
            <a:schemeClr val="accent1"/>
          </a:effectRef>
          <a:fontRef idx="minor">
            <a:schemeClr val="tx1"/>
          </a:fontRef>
        </p:style>
      </p:cxnSp>
      <p:sp>
        <p:nvSpPr>
          <p:cNvPr id="28" name="TextBox 27">
            <a:extLst>
              <a:ext uri="{FF2B5EF4-FFF2-40B4-BE49-F238E27FC236}">
                <a16:creationId xmlns:a16="http://schemas.microsoft.com/office/drawing/2014/main" id="{3796458D-0D10-C9E9-C4B9-5587B0590411}"/>
              </a:ext>
            </a:extLst>
          </p:cNvPr>
          <p:cNvSpPr txBox="1"/>
          <p:nvPr/>
        </p:nvSpPr>
        <p:spPr>
          <a:xfrm>
            <a:off x="4166921" y="3310134"/>
            <a:ext cx="4552950" cy="584775"/>
          </a:xfrm>
          <a:prstGeom prst="rect">
            <a:avLst/>
          </a:prstGeom>
          <a:noFill/>
        </p:spPr>
        <p:txBody>
          <a:bodyPr wrap="square" rtlCol="0">
            <a:spAutoFit/>
          </a:bodyPr>
          <a:lstStyle/>
          <a:p>
            <a:r>
              <a:rPr lang="en-US" sz="1600"/>
              <a:t>Transmitting code: Alpha Charlie.  Standard salvage team.  One survivor for extraction.</a:t>
            </a:r>
          </a:p>
        </p:txBody>
      </p:sp>
      <p:sp>
        <p:nvSpPr>
          <p:cNvPr id="29" name="TextBox 28">
            <a:extLst>
              <a:ext uri="{FF2B5EF4-FFF2-40B4-BE49-F238E27FC236}">
                <a16:creationId xmlns:a16="http://schemas.microsoft.com/office/drawing/2014/main" id="{141C0ADA-E850-6261-7A11-DF01B74153C9}"/>
              </a:ext>
            </a:extLst>
          </p:cNvPr>
          <p:cNvSpPr txBox="1"/>
          <p:nvPr/>
        </p:nvSpPr>
        <p:spPr>
          <a:xfrm>
            <a:off x="5874312" y="4037652"/>
            <a:ext cx="704850" cy="369332"/>
          </a:xfrm>
          <a:prstGeom prst="rect">
            <a:avLst/>
          </a:prstGeom>
          <a:noFill/>
        </p:spPr>
        <p:txBody>
          <a:bodyPr wrap="square" rtlCol="0">
            <a:spAutoFit/>
          </a:bodyPr>
          <a:lstStyle/>
          <a:p>
            <a:r>
              <a:rPr lang="en-US"/>
              <a:t>END</a:t>
            </a:r>
          </a:p>
        </p:txBody>
      </p:sp>
      <p:sp>
        <p:nvSpPr>
          <p:cNvPr id="30" name="TextBox 29">
            <a:extLst>
              <a:ext uri="{FF2B5EF4-FFF2-40B4-BE49-F238E27FC236}">
                <a16:creationId xmlns:a16="http://schemas.microsoft.com/office/drawing/2014/main" id="{D29C3EBC-4C59-331D-7BE4-54F6E02D9EB8}"/>
              </a:ext>
            </a:extLst>
          </p:cNvPr>
          <p:cNvSpPr txBox="1"/>
          <p:nvPr/>
        </p:nvSpPr>
        <p:spPr>
          <a:xfrm>
            <a:off x="5253357" y="1637096"/>
            <a:ext cx="1828800" cy="276999"/>
          </a:xfrm>
          <a:prstGeom prst="rect">
            <a:avLst/>
          </a:prstGeom>
          <a:noFill/>
        </p:spPr>
        <p:txBody>
          <a:bodyPr wrap="square" rtlCol="0">
            <a:spAutoFit/>
          </a:bodyPr>
          <a:lstStyle/>
          <a:p>
            <a:r>
              <a:rPr lang="en-US" sz="1200">
                <a:solidFill>
                  <a:schemeClr val="bg1"/>
                </a:solidFill>
              </a:rPr>
              <a:t>Insert Black Box (CLICK)</a:t>
            </a:r>
          </a:p>
        </p:txBody>
      </p:sp>
    </p:spTree>
    <p:extLst>
      <p:ext uri="{BB962C8B-B14F-4D97-AF65-F5344CB8AC3E}">
        <p14:creationId xmlns:p14="http://schemas.microsoft.com/office/powerpoint/2010/main" val="21857462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29"/>
                                        </p:tgtEl>
                                        <p:attrNameLst>
                                          <p:attrName>style.visibility</p:attrName>
                                        </p:attrNameLst>
                                      </p:cBhvr>
                                      <p:to>
                                        <p:strVal val="visible"/>
                                      </p:to>
                                    </p:set>
                                    <p:animEffect transition="in" filter="fade">
                                      <p:cBhvr>
                                        <p:cTn id="11" dur="500"/>
                                        <p:tgtEl>
                                          <p:spTgt spid="29"/>
                                        </p:tgtEl>
                                      </p:cBhvr>
                                    </p:animEffect>
                                  </p:childTnLst>
                                </p:cTn>
                              </p:par>
                            </p:childTnLst>
                          </p:cTn>
                        </p:par>
                      </p:childTnLst>
                    </p:cTn>
                  </p:par>
                </p:childTnLst>
              </p:cTn>
              <p:nextCondLst>
                <p:cond evt="onClick" delay="0">
                  <p:tgtEl>
                    <p:spTgt spid="30"/>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childTnLst>
              </p:cTn>
              <p:nextCondLst>
                <p:cond evt="onClick" delay="0">
                  <p:tgtEl>
                    <p:spTgt spid="9"/>
                  </p:tgtEl>
                </p:cond>
              </p:nextCondLst>
            </p:seq>
            <p:seq concurrent="1" nextAc="seek">
              <p:cTn id="18" restart="whenNotActive" fill="hold" evtFilter="cancelBubble" nodeType="interactiveSeq">
                <p:stCondLst>
                  <p:cond evt="onClick" delay="0">
                    <p:tgtEl>
                      <p:spTgt spid="8"/>
                    </p:tgtEl>
                  </p:cond>
                </p:stCondLst>
                <p:endSync evt="end" delay="0">
                  <p:rtn val="all"/>
                </p:endSync>
                <p:childTnLst>
                  <p:par>
                    <p:cTn id="19" fill="hold">
                      <p:stCondLst>
                        <p:cond delay="0"/>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500"/>
                                        <p:tgtEl>
                                          <p:spTgt spid="2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500"/>
                                        <p:tgtEl>
                                          <p:spTgt spid="19"/>
                                        </p:tgtEl>
                                      </p:cBhvr>
                                    </p:animEffect>
                                  </p:childTnLst>
                                </p:cTn>
                              </p:par>
                            </p:childTnLst>
                          </p:cTn>
                        </p:par>
                      </p:childTnLst>
                    </p:cTn>
                  </p:par>
                </p:childTnLst>
              </p:cTn>
              <p:nextCondLst>
                <p:cond evt="onClick" delay="0">
                  <p:tgtEl>
                    <p:spTgt spid="8"/>
                  </p:tgtEl>
                </p:cond>
              </p:nextCondLst>
            </p:seq>
          </p:childTnLst>
        </p:cTn>
      </p:par>
    </p:tnLst>
    <p:bldLst>
      <p:bldP spid="19" grpId="0"/>
      <p:bldP spid="28" grpId="0"/>
      <p:bldP spid="29" grpId="0"/>
      <p:bldP spid="3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F4AB715CD7D348B9EB6F7EE0CE87AF" ma:contentTypeVersion="15" ma:contentTypeDescription="Create a new document." ma:contentTypeScope="" ma:versionID="5914a7a67be0583b8c4bc43fea97c4b9">
  <xsd:schema xmlns:xsd="http://www.w3.org/2001/XMLSchema" xmlns:xs="http://www.w3.org/2001/XMLSchema" xmlns:p="http://schemas.microsoft.com/office/2006/metadata/properties" xmlns:ns3="30ef2084-6849-4126-9791-ab34764d2fef" xmlns:ns4="e03c5b87-ca02-4129-8389-a748bad21db9" targetNamespace="http://schemas.microsoft.com/office/2006/metadata/properties" ma:root="true" ma:fieldsID="e1ab74affa13e7fd68d34cd7c53f5e47" ns3:_="" ns4:_="">
    <xsd:import namespace="30ef2084-6849-4126-9791-ab34764d2fef"/>
    <xsd:import namespace="e03c5b87-ca02-4129-8389-a748bad21db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_activity" minOccurs="0"/>
                <xsd:element ref="ns3:MediaServiceObjectDetectorVersions" minOccurs="0"/>
                <xsd:element ref="ns3:MediaServiceSearchProperties" minOccurs="0"/>
                <xsd:element ref="ns4:SharedWithUsers" minOccurs="0"/>
                <xsd:element ref="ns4:SharedWithDetails" minOccurs="0"/>
                <xsd:element ref="ns4:SharingHintHash" minOccurs="0"/>
                <xsd:element ref="ns3:MediaServiceDateTaken" minOccurs="0"/>
                <xsd:element ref="ns3:MediaServiceSystemTag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f2084-6849-4126-9791-ab34764d2f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2" nillable="true" ma:displayName="_activity" ma:hidden="true" ma:internalName="_activity">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03c5b87-ca02-4129-8389-a748bad21db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0ef2084-6849-4126-9791-ab34764d2fef" xsi:nil="true"/>
  </documentManagement>
</p:properties>
</file>

<file path=customXml/itemProps1.xml><?xml version="1.0" encoding="utf-8"?>
<ds:datastoreItem xmlns:ds="http://schemas.openxmlformats.org/officeDocument/2006/customXml" ds:itemID="{FC601890-783C-4F28-8D9D-9B3E9CB4A7A4}">
  <ds:schemaRefs>
    <ds:schemaRef ds:uri="30ef2084-6849-4126-9791-ab34764d2fef"/>
    <ds:schemaRef ds:uri="e03c5b87-ca02-4129-8389-a748bad21db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FBC2218-D590-42BD-9977-F27A4EDA3877}">
  <ds:schemaRefs>
    <ds:schemaRef ds:uri="http://schemas.microsoft.com/sharepoint/v3/contenttype/forms"/>
  </ds:schemaRefs>
</ds:datastoreItem>
</file>

<file path=customXml/itemProps3.xml><?xml version="1.0" encoding="utf-8"?>
<ds:datastoreItem xmlns:ds="http://schemas.openxmlformats.org/officeDocument/2006/customXml" ds:itemID="{51BA4645-AD50-4158-92FC-D5AAAA690EBA}">
  <ds:schemaRefs>
    <ds:schemaRef ds:uri="30ef2084-6849-4126-9791-ab34764d2fef"/>
    <ds:schemaRef ds:uri="e03c5b87-ca02-4129-8389-a748bad21db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589c76f5-ca15-41f9-884b-55ec15a0672a}" enabled="0" method="" siteId="{589c76f5-ca15-41f9-884b-55ec15a0672a}" removed="1"/>
</clbl:labelList>
</file>

<file path=docProps/app.xml><?xml version="1.0" encoding="utf-8"?>
<Properties xmlns="http://schemas.openxmlformats.org/officeDocument/2006/extended-properties" xmlns:vt="http://schemas.openxmlformats.org/officeDocument/2006/docPropsVTypes">
  <TotalTime>0</TotalTime>
  <Words>721</Words>
  <Application>Microsoft Office PowerPoint</Application>
  <PresentationFormat>Widescreen</PresentationFormat>
  <Paragraphs>54</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Station Salvage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 Cohen</dc:creator>
  <cp:lastModifiedBy>Josh Cohen</cp:lastModifiedBy>
  <cp:revision>2</cp:revision>
  <dcterms:created xsi:type="dcterms:W3CDTF">2025-03-30T15:01:20Z</dcterms:created>
  <dcterms:modified xsi:type="dcterms:W3CDTF">2026-04-28T16:41:28Z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0x0101003BF4AB715CD7D348B9EB6F7EE0CE87AF</vt:lpwstr>
  </property>
</Properties>
</file>